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e41ef1245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35b200f7b4a11"/>
  </p:sldMasterIdLst>
  <p:sldIdLst>
    <p:sldId xmlns:r="http://schemas.openxmlformats.org/officeDocument/2006/relationships" id="256" r:id="Race460fc2dfa4338"/>
    <p:sldId xmlns:r="http://schemas.openxmlformats.org/officeDocument/2006/relationships" id="257" r:id="R193c8b86b5054281"/>
    <p:sldId xmlns:r="http://schemas.openxmlformats.org/officeDocument/2006/relationships" id="258" r:id="R23bee0b7939f4f71"/>
    <p:sldId xmlns:r="http://schemas.openxmlformats.org/officeDocument/2006/relationships" id="259" r:id="R7790c098f9584e46"/>
    <p:sldId xmlns:r="http://schemas.openxmlformats.org/officeDocument/2006/relationships" id="260" r:id="Rd7b93555430d4172"/>
    <p:sldId xmlns:r="http://schemas.openxmlformats.org/officeDocument/2006/relationships" id="261" r:id="Rc51ce3063c474134"/>
    <p:sldId xmlns:r="http://schemas.openxmlformats.org/officeDocument/2006/relationships" id="262" r:id="R8d6877fdec2e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35b200f7b4a11" /><Relationship Type="http://schemas.openxmlformats.org/officeDocument/2006/relationships/slide" Target="/ppt/slides/slide1.xml" Id="Race460fc2dfa4338" /><Relationship Type="http://schemas.openxmlformats.org/officeDocument/2006/relationships/slide" Target="/ppt/slides/slide2.xml" Id="R193c8b86b5054281" /><Relationship Type="http://schemas.openxmlformats.org/officeDocument/2006/relationships/slide" Target="/ppt/slides/slide3.xml" Id="R23bee0b7939f4f71" /><Relationship Type="http://schemas.openxmlformats.org/officeDocument/2006/relationships/slide" Target="/ppt/slides/slide4.xml" Id="R7790c098f9584e46" /><Relationship Type="http://schemas.openxmlformats.org/officeDocument/2006/relationships/slide" Target="/ppt/slides/slide5.xml" Id="Rd7b93555430d4172" /><Relationship Type="http://schemas.openxmlformats.org/officeDocument/2006/relationships/slide" Target="/ppt/slides/slide6.xml" Id="Rc51ce3063c474134" /><Relationship Type="http://schemas.openxmlformats.org/officeDocument/2006/relationships/slide" Target="/ppt/slides/slide7.xml" Id="R8d6877fdec2e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10b6561ed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d9de6362f41a8" /><Relationship Type="http://schemas.openxmlformats.org/officeDocument/2006/relationships/theme" Target="/ppt/slideMasters/theme/theme1.xml" Id="R8eee66288bb6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d9de6362f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011b3011e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3a76e6d7c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c6316119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ae28c78f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58aeb40ac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0d33b388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ff23e3f85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2 589 605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ELEN MARIE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