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4f071c05df4c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2323b588ad4ca3"/>
  </p:sldMasterIdLst>
  <p:sldIdLst>
    <p:sldId xmlns:r="http://schemas.openxmlformats.org/officeDocument/2006/relationships" id="256" r:id="R90cbf1e7051b4a5b"/>
    <p:sldId xmlns:r="http://schemas.openxmlformats.org/officeDocument/2006/relationships" id="257" r:id="R216a63becd7a49c4"/>
    <p:sldId xmlns:r="http://schemas.openxmlformats.org/officeDocument/2006/relationships" id="258" r:id="Rebbecf9d8b644544"/>
    <p:sldId xmlns:r="http://schemas.openxmlformats.org/officeDocument/2006/relationships" id="259" r:id="Rfea875f4d2cc40a3"/>
    <p:sldId xmlns:r="http://schemas.openxmlformats.org/officeDocument/2006/relationships" id="260" r:id="R4ec9a770b5de44f0"/>
    <p:sldId xmlns:r="http://schemas.openxmlformats.org/officeDocument/2006/relationships" id="261" r:id="Rf76489acd2974e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323b588ad4ca3" /><Relationship Type="http://schemas.openxmlformats.org/officeDocument/2006/relationships/slide" Target="/ppt/slides/slide1.xml" Id="R90cbf1e7051b4a5b" /><Relationship Type="http://schemas.openxmlformats.org/officeDocument/2006/relationships/slide" Target="/ppt/slides/slide2.xml" Id="R216a63becd7a49c4" /><Relationship Type="http://schemas.openxmlformats.org/officeDocument/2006/relationships/slide" Target="/ppt/slides/slide3.xml" Id="Rebbecf9d8b644544" /><Relationship Type="http://schemas.openxmlformats.org/officeDocument/2006/relationships/slide" Target="/ppt/slides/slide4.xml" Id="Rfea875f4d2cc40a3" /><Relationship Type="http://schemas.openxmlformats.org/officeDocument/2006/relationships/slide" Target="/ppt/slides/slide5.xml" Id="R4ec9a770b5de44f0" /><Relationship Type="http://schemas.openxmlformats.org/officeDocument/2006/relationships/slide" Target="/ppt/slides/slide6.xml" Id="Rf76489acd2974e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0de88e8c042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f09ff68474ac3" /><Relationship Type="http://schemas.openxmlformats.org/officeDocument/2006/relationships/theme" Target="/ppt/slideMasters/theme/theme1.xml" Id="R505e1672fdbc46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ef09ff68474a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428f1bae04d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9718cbfa144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3e01055c74d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c020785ef4e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81258610b42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b20c24a31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 WILHELMSENS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WILHELMSENS STIFTELSE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16 963 267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16 342 227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9 769 487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287 838 394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292 403 894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Postboks 1131 Sentrum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0317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unifor@unifor.no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992 110 813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WILHELMSENS STIFTELSE</a:t>
            </a:r>
          </a:p>
        </p:txBody>
      </p:sp>
    </p:spTree>
  </p:cSld>
  <p:clrMapOvr>
    <a:masterClrMapping xmlns:a="http://schemas.openxmlformats.org/drawingml/2006/main"/>
  </p:clrMapOvr>
</p:sld>
</file>