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86cafbf05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ef946c3cd4c42"/>
  </p:sldMasterIdLst>
  <p:sldIdLst>
    <p:sldId xmlns:r="http://schemas.openxmlformats.org/officeDocument/2006/relationships" id="256" r:id="Rffc6f2c1ec344f77"/>
    <p:sldId xmlns:r="http://schemas.openxmlformats.org/officeDocument/2006/relationships" id="257" r:id="R5f6cc07385834781"/>
    <p:sldId xmlns:r="http://schemas.openxmlformats.org/officeDocument/2006/relationships" id="258" r:id="R0735a7eacf594298"/>
    <p:sldId xmlns:r="http://schemas.openxmlformats.org/officeDocument/2006/relationships" id="259" r:id="Rcaa59d30351d4e33"/>
    <p:sldId xmlns:r="http://schemas.openxmlformats.org/officeDocument/2006/relationships" id="260" r:id="Rc5666e338cf64055"/>
    <p:sldId xmlns:r="http://schemas.openxmlformats.org/officeDocument/2006/relationships" id="261" r:id="Rc3d8e1d59ed443e9"/>
    <p:sldId xmlns:r="http://schemas.openxmlformats.org/officeDocument/2006/relationships" id="262" r:id="R71e263b5305e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ef946c3cd4c42" /><Relationship Type="http://schemas.openxmlformats.org/officeDocument/2006/relationships/slide" Target="/ppt/slides/slide1.xml" Id="Rffc6f2c1ec344f77" /><Relationship Type="http://schemas.openxmlformats.org/officeDocument/2006/relationships/slide" Target="/ppt/slides/slide2.xml" Id="R5f6cc07385834781" /><Relationship Type="http://schemas.openxmlformats.org/officeDocument/2006/relationships/slide" Target="/ppt/slides/slide3.xml" Id="R0735a7eacf594298" /><Relationship Type="http://schemas.openxmlformats.org/officeDocument/2006/relationships/slide" Target="/ppt/slides/slide4.xml" Id="Rcaa59d30351d4e33" /><Relationship Type="http://schemas.openxmlformats.org/officeDocument/2006/relationships/slide" Target="/ppt/slides/slide5.xml" Id="Rc5666e338cf64055" /><Relationship Type="http://schemas.openxmlformats.org/officeDocument/2006/relationships/slide" Target="/ppt/slides/slide6.xml" Id="Rc3d8e1d59ed443e9" /><Relationship Type="http://schemas.openxmlformats.org/officeDocument/2006/relationships/slide" Target="/ppt/slides/slide7.xml" Id="R71e263b5305e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ea6970aed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38035127403d" /><Relationship Type="http://schemas.openxmlformats.org/officeDocument/2006/relationships/theme" Target="/ppt/slideMasters/theme/theme1.xml" Id="Ra0f06dddbe07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738035127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d63265b0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d828d4fc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71a517afe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c8d03dbe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04f46f6c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48cdf67c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639c3642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