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fcb1b63c474d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a07763bb9f482d"/>
  </p:sldMasterIdLst>
  <p:sldIdLst>
    <p:sldId xmlns:r="http://schemas.openxmlformats.org/officeDocument/2006/relationships" id="256" r:id="R4b1e65c0d1f0479e"/>
    <p:sldId xmlns:r="http://schemas.openxmlformats.org/officeDocument/2006/relationships" id="257" r:id="R594394fe570147af"/>
    <p:sldId xmlns:r="http://schemas.openxmlformats.org/officeDocument/2006/relationships" id="258" r:id="Ra7a170c8e2b04bf6"/>
    <p:sldId xmlns:r="http://schemas.openxmlformats.org/officeDocument/2006/relationships" id="259" r:id="R3240d42fdeac47ea"/>
    <p:sldId xmlns:r="http://schemas.openxmlformats.org/officeDocument/2006/relationships" id="260" r:id="R9a1a907417444b78"/>
    <p:sldId xmlns:r="http://schemas.openxmlformats.org/officeDocument/2006/relationships" id="261" r:id="R44d2a4a6c744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07763bb9f482d" /><Relationship Type="http://schemas.openxmlformats.org/officeDocument/2006/relationships/slide" Target="/ppt/slides/slide1.xml" Id="R4b1e65c0d1f0479e" /><Relationship Type="http://schemas.openxmlformats.org/officeDocument/2006/relationships/slide" Target="/ppt/slides/slide2.xml" Id="R594394fe570147af" /><Relationship Type="http://schemas.openxmlformats.org/officeDocument/2006/relationships/slide" Target="/ppt/slides/slide3.xml" Id="Ra7a170c8e2b04bf6" /><Relationship Type="http://schemas.openxmlformats.org/officeDocument/2006/relationships/slide" Target="/ppt/slides/slide4.xml" Id="R3240d42fdeac47ea" /><Relationship Type="http://schemas.openxmlformats.org/officeDocument/2006/relationships/slide" Target="/ppt/slides/slide5.xml" Id="R9a1a907417444b78" /><Relationship Type="http://schemas.openxmlformats.org/officeDocument/2006/relationships/slide" Target="/ppt/slides/slide6.xml" Id="R44d2a4a6c744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ca53618d8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d9e02a71c41bc" /><Relationship Type="http://schemas.openxmlformats.org/officeDocument/2006/relationships/theme" Target="/ppt/slideMasters/theme/theme1.xml" Id="R64625fc1021f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d9e02a71c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ddaa4f66949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b4d4a1d1348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955ed0f8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f5131aa9f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9f6d672ce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5059ec855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