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56d70f798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3f255d2da49ac"/>
  </p:sldMasterIdLst>
  <p:sldIdLst>
    <p:sldId xmlns:r="http://schemas.openxmlformats.org/officeDocument/2006/relationships" id="256" r:id="Rce0a3ab7ac894f7f"/>
    <p:sldId xmlns:r="http://schemas.openxmlformats.org/officeDocument/2006/relationships" id="257" r:id="Rb63926baf5904342"/>
    <p:sldId xmlns:r="http://schemas.openxmlformats.org/officeDocument/2006/relationships" id="258" r:id="R6f265621414a4209"/>
    <p:sldId xmlns:r="http://schemas.openxmlformats.org/officeDocument/2006/relationships" id="259" r:id="Rb393d156dc6b49dd"/>
    <p:sldId xmlns:r="http://schemas.openxmlformats.org/officeDocument/2006/relationships" id="260" r:id="Rba0e022dbf144229"/>
    <p:sldId xmlns:r="http://schemas.openxmlformats.org/officeDocument/2006/relationships" id="261" r:id="R097ca8c7915d43b5"/>
    <p:sldId xmlns:r="http://schemas.openxmlformats.org/officeDocument/2006/relationships" id="262" r:id="R73f23d0761b0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3f255d2da49ac" /><Relationship Type="http://schemas.openxmlformats.org/officeDocument/2006/relationships/slide" Target="/ppt/slides/slide1.xml" Id="Rce0a3ab7ac894f7f" /><Relationship Type="http://schemas.openxmlformats.org/officeDocument/2006/relationships/slide" Target="/ppt/slides/slide2.xml" Id="Rb63926baf5904342" /><Relationship Type="http://schemas.openxmlformats.org/officeDocument/2006/relationships/slide" Target="/ppt/slides/slide3.xml" Id="R6f265621414a4209" /><Relationship Type="http://schemas.openxmlformats.org/officeDocument/2006/relationships/slide" Target="/ppt/slides/slide4.xml" Id="Rb393d156dc6b49dd" /><Relationship Type="http://schemas.openxmlformats.org/officeDocument/2006/relationships/slide" Target="/ppt/slides/slide5.xml" Id="Rba0e022dbf144229" /><Relationship Type="http://schemas.openxmlformats.org/officeDocument/2006/relationships/slide" Target="/ppt/slides/slide6.xml" Id="R097ca8c7915d43b5" /><Relationship Type="http://schemas.openxmlformats.org/officeDocument/2006/relationships/slide" Target="/ppt/slides/slide7.xml" Id="R73f23d0761b0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7d0fb1f99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70a832e57400c" /><Relationship Type="http://schemas.openxmlformats.org/officeDocument/2006/relationships/theme" Target="/ppt/slideMasters/theme/theme1.xml" Id="Re20cea4d799b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a70a832e57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d87118d4a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2bf5f0880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a292c4f79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28da140d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99d845975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7fb47a775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80d95a6d4c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36 083 759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374 591 473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376 189 077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