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260e9593844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27e767cb4f4d8a"/>
  </p:sldMasterIdLst>
  <p:sldIdLst>
    <p:sldId xmlns:r="http://schemas.openxmlformats.org/officeDocument/2006/relationships" id="256" r:id="Rea0c42671efb4efb"/>
    <p:sldId xmlns:r="http://schemas.openxmlformats.org/officeDocument/2006/relationships" id="257" r:id="Reb71acaa7e304f8f"/>
    <p:sldId xmlns:r="http://schemas.openxmlformats.org/officeDocument/2006/relationships" id="258" r:id="R4f60977d849f4593"/>
    <p:sldId xmlns:r="http://schemas.openxmlformats.org/officeDocument/2006/relationships" id="259" r:id="R56bf852505384d9b"/>
    <p:sldId xmlns:r="http://schemas.openxmlformats.org/officeDocument/2006/relationships" id="260" r:id="R9b7ffb2bc9d34aab"/>
    <p:sldId xmlns:r="http://schemas.openxmlformats.org/officeDocument/2006/relationships" id="261" r:id="R1f3f1a8df99e4e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27e767cb4f4d8a" /><Relationship Type="http://schemas.openxmlformats.org/officeDocument/2006/relationships/slide" Target="/ppt/slides/slide1.xml" Id="Rea0c42671efb4efb" /><Relationship Type="http://schemas.openxmlformats.org/officeDocument/2006/relationships/slide" Target="/ppt/slides/slide2.xml" Id="Reb71acaa7e304f8f" /><Relationship Type="http://schemas.openxmlformats.org/officeDocument/2006/relationships/slide" Target="/ppt/slides/slide3.xml" Id="R4f60977d849f4593" /><Relationship Type="http://schemas.openxmlformats.org/officeDocument/2006/relationships/slide" Target="/ppt/slides/slide4.xml" Id="R56bf852505384d9b" /><Relationship Type="http://schemas.openxmlformats.org/officeDocument/2006/relationships/slide" Target="/ppt/slides/slide5.xml" Id="R9b7ffb2bc9d34aab" /><Relationship Type="http://schemas.openxmlformats.org/officeDocument/2006/relationships/slide" Target="/ppt/slides/slide6.xml" Id="R1f3f1a8df99e4e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15ccadfa748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e96f67812418a" /><Relationship Type="http://schemas.openxmlformats.org/officeDocument/2006/relationships/theme" Target="/ppt/slideMasters/theme/theme1.xml" Id="R5995886c781843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5e96f6781241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3239ac2a047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d4559ddf048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e97687b854c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d724a0e34e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0edcc52aa4f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ac1ea65d249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HEHATT AS</a:t>
            </a:r>
          </a:p>
        </p:txBody>
      </p:sp>
    </p:spTree>
  </p:cSld>
  <p:clrMapOvr>
    <a:masterClrMapping xmlns:a="http://schemas.openxmlformats.org/drawingml/2006/main"/>
  </p:clrMapOvr>
</p:sld>
</file>