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cf05de23bd43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066703fa74490"/>
  </p:sldMasterIdLst>
  <p:sldIdLst>
    <p:sldId xmlns:r="http://schemas.openxmlformats.org/officeDocument/2006/relationships" id="256" r:id="Re64daee91c2f4b39"/>
    <p:sldId xmlns:r="http://schemas.openxmlformats.org/officeDocument/2006/relationships" id="257" r:id="Rbae88d6f257845e8"/>
    <p:sldId xmlns:r="http://schemas.openxmlformats.org/officeDocument/2006/relationships" id="258" r:id="R44712a09e1c14d15"/>
    <p:sldId xmlns:r="http://schemas.openxmlformats.org/officeDocument/2006/relationships" id="259" r:id="Rbccc111b04c740df"/>
    <p:sldId xmlns:r="http://schemas.openxmlformats.org/officeDocument/2006/relationships" id="260" r:id="Rda763d9f016145cd"/>
    <p:sldId xmlns:r="http://schemas.openxmlformats.org/officeDocument/2006/relationships" id="261" r:id="R0a28775be3e145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066703fa74490" /><Relationship Type="http://schemas.openxmlformats.org/officeDocument/2006/relationships/slide" Target="/ppt/slides/slide1.xml" Id="Re64daee91c2f4b39" /><Relationship Type="http://schemas.openxmlformats.org/officeDocument/2006/relationships/slide" Target="/ppt/slides/slide2.xml" Id="Rbae88d6f257845e8" /><Relationship Type="http://schemas.openxmlformats.org/officeDocument/2006/relationships/slide" Target="/ppt/slides/slide3.xml" Id="R44712a09e1c14d15" /><Relationship Type="http://schemas.openxmlformats.org/officeDocument/2006/relationships/slide" Target="/ppt/slides/slide4.xml" Id="Rbccc111b04c740df" /><Relationship Type="http://schemas.openxmlformats.org/officeDocument/2006/relationships/slide" Target="/ppt/slides/slide5.xml" Id="Rda763d9f016145cd" /><Relationship Type="http://schemas.openxmlformats.org/officeDocument/2006/relationships/slide" Target="/ppt/slides/slide6.xml" Id="R0a28775be3e145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2140235cc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b995c25134576" /><Relationship Type="http://schemas.openxmlformats.org/officeDocument/2006/relationships/theme" Target="/ppt/slideMasters/theme/theme1.xml" Id="R04698f196d6e44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9b995c251345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4dbf3f484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87f29bd8a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ee1bd09c548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d45e66e8149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23b84728a40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02dbc35e5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23 921 639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427 018 623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427 350 950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