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6c5b3f204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7b4449e8a4f4e"/>
  </p:sldMasterIdLst>
  <p:sldIdLst>
    <p:sldId xmlns:r="http://schemas.openxmlformats.org/officeDocument/2006/relationships" id="256" r:id="R3bad73b7da584324"/>
    <p:sldId xmlns:r="http://schemas.openxmlformats.org/officeDocument/2006/relationships" id="257" r:id="R28843c45774c4b6f"/>
    <p:sldId xmlns:r="http://schemas.openxmlformats.org/officeDocument/2006/relationships" id="258" r:id="R29e658909e554b03"/>
    <p:sldId xmlns:r="http://schemas.openxmlformats.org/officeDocument/2006/relationships" id="259" r:id="R8f9bdf98131c45dc"/>
    <p:sldId xmlns:r="http://schemas.openxmlformats.org/officeDocument/2006/relationships" id="260" r:id="R5474038a357e4ded"/>
    <p:sldId xmlns:r="http://schemas.openxmlformats.org/officeDocument/2006/relationships" id="261" r:id="R088ee14508734d9a"/>
    <p:sldId xmlns:r="http://schemas.openxmlformats.org/officeDocument/2006/relationships" id="262" r:id="Rb5049aaf12f24d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7b4449e8a4f4e" /><Relationship Type="http://schemas.openxmlformats.org/officeDocument/2006/relationships/slide" Target="/ppt/slides/slide1.xml" Id="R3bad73b7da584324" /><Relationship Type="http://schemas.openxmlformats.org/officeDocument/2006/relationships/slide" Target="/ppt/slides/slide2.xml" Id="R28843c45774c4b6f" /><Relationship Type="http://schemas.openxmlformats.org/officeDocument/2006/relationships/slide" Target="/ppt/slides/slide3.xml" Id="R29e658909e554b03" /><Relationship Type="http://schemas.openxmlformats.org/officeDocument/2006/relationships/slide" Target="/ppt/slides/slide4.xml" Id="R8f9bdf98131c45dc" /><Relationship Type="http://schemas.openxmlformats.org/officeDocument/2006/relationships/slide" Target="/ppt/slides/slide5.xml" Id="R5474038a357e4ded" /><Relationship Type="http://schemas.openxmlformats.org/officeDocument/2006/relationships/slide" Target="/ppt/slides/slide6.xml" Id="R088ee14508734d9a" /><Relationship Type="http://schemas.openxmlformats.org/officeDocument/2006/relationships/slide" Target="/ppt/slides/slide7.xml" Id="Rb5049aaf12f24d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d3f55e149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bb0ee1bdd4a56" /><Relationship Type="http://schemas.openxmlformats.org/officeDocument/2006/relationships/theme" Target="/ppt/slideMasters/theme/theme1.xml" Id="Rb5a723f2fe91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bb0ee1bdd4a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28c75d9c6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9f8691490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d3e050cf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7769cef6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1d0de8271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5a895903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018e481f0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