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9ad03613774a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15a0d3a30f44dd"/>
  </p:sldMasterIdLst>
  <p:sldIdLst>
    <p:sldId xmlns:r="http://schemas.openxmlformats.org/officeDocument/2006/relationships" id="256" r:id="R8008178ebe024b79"/>
    <p:sldId xmlns:r="http://schemas.openxmlformats.org/officeDocument/2006/relationships" id="257" r:id="R247c4f7e2c994619"/>
    <p:sldId xmlns:r="http://schemas.openxmlformats.org/officeDocument/2006/relationships" id="258" r:id="R6eda7224dca04d85"/>
    <p:sldId xmlns:r="http://schemas.openxmlformats.org/officeDocument/2006/relationships" id="259" r:id="R39dfb535106342ce"/>
    <p:sldId xmlns:r="http://schemas.openxmlformats.org/officeDocument/2006/relationships" id="260" r:id="R1ee657fc5bce4647"/>
    <p:sldId xmlns:r="http://schemas.openxmlformats.org/officeDocument/2006/relationships" id="261" r:id="Rcc033b2a96dc4dc7"/>
    <p:sldId xmlns:r="http://schemas.openxmlformats.org/officeDocument/2006/relationships" id="262" r:id="R82149e9addb44b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5a0d3a30f44dd" /><Relationship Type="http://schemas.openxmlformats.org/officeDocument/2006/relationships/slide" Target="/ppt/slides/slide1.xml" Id="R8008178ebe024b79" /><Relationship Type="http://schemas.openxmlformats.org/officeDocument/2006/relationships/slide" Target="/ppt/slides/slide2.xml" Id="R247c4f7e2c994619" /><Relationship Type="http://schemas.openxmlformats.org/officeDocument/2006/relationships/slide" Target="/ppt/slides/slide3.xml" Id="R6eda7224dca04d85" /><Relationship Type="http://schemas.openxmlformats.org/officeDocument/2006/relationships/slide" Target="/ppt/slides/slide4.xml" Id="R39dfb535106342ce" /><Relationship Type="http://schemas.openxmlformats.org/officeDocument/2006/relationships/slide" Target="/ppt/slides/slide5.xml" Id="R1ee657fc5bce4647" /><Relationship Type="http://schemas.openxmlformats.org/officeDocument/2006/relationships/slide" Target="/ppt/slides/slide6.xml" Id="Rcc033b2a96dc4dc7" /><Relationship Type="http://schemas.openxmlformats.org/officeDocument/2006/relationships/slide" Target="/ppt/slides/slide7.xml" Id="R82149e9addb44b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678dcb69a640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8513b06164483" /><Relationship Type="http://schemas.openxmlformats.org/officeDocument/2006/relationships/theme" Target="/ppt/slideMasters/theme/theme1.xml" Id="R5a8e754a779a47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e8513b061644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d65bdd71941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c6639d3d046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f36fdb52b44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141d00cdf4c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c6e98489a49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4850483454c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f3f94115d43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RAHATT AS ble etablert [år] og holder til i Nordby.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9 818 055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273 101 619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273 198 046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RANDI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2009 Nordby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