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009e64190c4e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065d6f95f648e4"/>
  </p:sldMasterIdLst>
  <p:sldIdLst>
    <p:sldId xmlns:r="http://schemas.openxmlformats.org/officeDocument/2006/relationships" id="256" r:id="Rf983116c230f4d1e"/>
    <p:sldId xmlns:r="http://schemas.openxmlformats.org/officeDocument/2006/relationships" id="257" r:id="Rec57a22f412a4583"/>
    <p:sldId xmlns:r="http://schemas.openxmlformats.org/officeDocument/2006/relationships" id="258" r:id="R020a5444655a49b2"/>
    <p:sldId xmlns:r="http://schemas.openxmlformats.org/officeDocument/2006/relationships" id="259" r:id="R6c7b6abe8e6c43a6"/>
    <p:sldId xmlns:r="http://schemas.openxmlformats.org/officeDocument/2006/relationships" id="260" r:id="Rc89befe879a54d99"/>
    <p:sldId xmlns:r="http://schemas.openxmlformats.org/officeDocument/2006/relationships" id="261" r:id="R21bbebd5989241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065d6f95f648e4" /><Relationship Type="http://schemas.openxmlformats.org/officeDocument/2006/relationships/slide" Target="/ppt/slides/slide1.xml" Id="Rf983116c230f4d1e" /><Relationship Type="http://schemas.openxmlformats.org/officeDocument/2006/relationships/slide" Target="/ppt/slides/slide2.xml" Id="Rec57a22f412a4583" /><Relationship Type="http://schemas.openxmlformats.org/officeDocument/2006/relationships/slide" Target="/ppt/slides/slide3.xml" Id="R020a5444655a49b2" /><Relationship Type="http://schemas.openxmlformats.org/officeDocument/2006/relationships/slide" Target="/ppt/slides/slide4.xml" Id="R6c7b6abe8e6c43a6" /><Relationship Type="http://schemas.openxmlformats.org/officeDocument/2006/relationships/slide" Target="/ppt/slides/slide5.xml" Id="Rc89befe879a54d99" /><Relationship Type="http://schemas.openxmlformats.org/officeDocument/2006/relationships/slide" Target="/ppt/slides/slide6.xml" Id="R21bbebd5989241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7e634a1d7747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13a5006b44ba8" /><Relationship Type="http://schemas.openxmlformats.org/officeDocument/2006/relationships/theme" Target="/ppt/slideMasters/theme/theme1.xml" Id="R23f825bc998548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713a5006b44b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7305a51e247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b2058377f47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6d7dbdbb749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bced39de64a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7354ed7264e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ad180866b4c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2009 Nordby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