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3be872ad3447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9b735d55974d2f"/>
  </p:sldMasterIdLst>
  <p:sldIdLst>
    <p:sldId xmlns:r="http://schemas.openxmlformats.org/officeDocument/2006/relationships" id="256" r:id="Rc9c812717f16477f"/>
    <p:sldId xmlns:r="http://schemas.openxmlformats.org/officeDocument/2006/relationships" id="257" r:id="Rce64433977d8412e"/>
    <p:sldId xmlns:r="http://schemas.openxmlformats.org/officeDocument/2006/relationships" id="258" r:id="Rd9b288c5413b4215"/>
    <p:sldId xmlns:r="http://schemas.openxmlformats.org/officeDocument/2006/relationships" id="259" r:id="R9e4fad94c2d14b57"/>
    <p:sldId xmlns:r="http://schemas.openxmlformats.org/officeDocument/2006/relationships" id="260" r:id="R8206e4dc4632469c"/>
    <p:sldId xmlns:r="http://schemas.openxmlformats.org/officeDocument/2006/relationships" id="261" r:id="Rf4dd68e4866e4927"/>
    <p:sldId xmlns:r="http://schemas.openxmlformats.org/officeDocument/2006/relationships" id="262" r:id="R0ce0625b3f87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b735d55974d2f" /><Relationship Type="http://schemas.openxmlformats.org/officeDocument/2006/relationships/slide" Target="/ppt/slides/slide1.xml" Id="Rc9c812717f16477f" /><Relationship Type="http://schemas.openxmlformats.org/officeDocument/2006/relationships/slide" Target="/ppt/slides/slide2.xml" Id="Rce64433977d8412e" /><Relationship Type="http://schemas.openxmlformats.org/officeDocument/2006/relationships/slide" Target="/ppt/slides/slide3.xml" Id="Rd9b288c5413b4215" /><Relationship Type="http://schemas.openxmlformats.org/officeDocument/2006/relationships/slide" Target="/ppt/slides/slide4.xml" Id="R9e4fad94c2d14b57" /><Relationship Type="http://schemas.openxmlformats.org/officeDocument/2006/relationships/slide" Target="/ppt/slides/slide5.xml" Id="R8206e4dc4632469c" /><Relationship Type="http://schemas.openxmlformats.org/officeDocument/2006/relationships/slide" Target="/ppt/slides/slide6.xml" Id="Rf4dd68e4866e4927" /><Relationship Type="http://schemas.openxmlformats.org/officeDocument/2006/relationships/slide" Target="/ppt/slides/slide7.xml" Id="R0ce0625b3f87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3414f33ec4d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a85f37a834c86" /><Relationship Type="http://schemas.openxmlformats.org/officeDocument/2006/relationships/theme" Target="/ppt/slideMasters/theme/theme1.xml" Id="Rff5d098dc49f4b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a85f37a834c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16fd4741243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fb3f6bbc741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3cd1fd713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1db86115343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54c8dfccc45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380a9e1be4c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a0db5e521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HARDANGER OG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HARDANGER OG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21 359 273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7 866 648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REKNESKAP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REKNESKAPSLAG SA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992 106 468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