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cf7baefb247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2bef7fbc34e78"/>
  </p:sldMasterIdLst>
  <p:sldIdLst>
    <p:sldId xmlns:r="http://schemas.openxmlformats.org/officeDocument/2006/relationships" id="256" r:id="R714b752c08c04b4b"/>
    <p:sldId xmlns:r="http://schemas.openxmlformats.org/officeDocument/2006/relationships" id="257" r:id="R9f88ff303b6c4f84"/>
    <p:sldId xmlns:r="http://schemas.openxmlformats.org/officeDocument/2006/relationships" id="258" r:id="Rf9c09e9546b442d6"/>
    <p:sldId xmlns:r="http://schemas.openxmlformats.org/officeDocument/2006/relationships" id="259" r:id="R6803dc288963477c"/>
    <p:sldId xmlns:r="http://schemas.openxmlformats.org/officeDocument/2006/relationships" id="260" r:id="R3611271b17544e62"/>
    <p:sldId xmlns:r="http://schemas.openxmlformats.org/officeDocument/2006/relationships" id="261" r:id="Rc26e5d088cd2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2bef7fbc34e78" /><Relationship Type="http://schemas.openxmlformats.org/officeDocument/2006/relationships/slide" Target="/ppt/slides/slide1.xml" Id="R714b752c08c04b4b" /><Relationship Type="http://schemas.openxmlformats.org/officeDocument/2006/relationships/slide" Target="/ppt/slides/slide2.xml" Id="R9f88ff303b6c4f84" /><Relationship Type="http://schemas.openxmlformats.org/officeDocument/2006/relationships/slide" Target="/ppt/slides/slide3.xml" Id="Rf9c09e9546b442d6" /><Relationship Type="http://schemas.openxmlformats.org/officeDocument/2006/relationships/slide" Target="/ppt/slides/slide4.xml" Id="R6803dc288963477c" /><Relationship Type="http://schemas.openxmlformats.org/officeDocument/2006/relationships/slide" Target="/ppt/slides/slide5.xml" Id="R3611271b17544e62" /><Relationship Type="http://schemas.openxmlformats.org/officeDocument/2006/relationships/slide" Target="/ppt/slides/slide6.xml" Id="Rc26e5d088cd2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247e20285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05d88b00c48e8" /><Relationship Type="http://schemas.openxmlformats.org/officeDocument/2006/relationships/theme" Target="/ppt/slideMasters/theme/theme1.xml" Id="R414181102d41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05d88b00c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fe913c365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939258967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ba0b2227d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666e9f1c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1cda4c4d7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4d8e34ba0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HARDANGER OG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992 106 468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HARDANGER OG VOSS AS</a:t>
            </a:r>
          </a:p>
        </p:txBody>
      </p:sp>
    </p:spTree>
  </p:cSld>
  <p:clrMapOvr>
    <a:masterClrMapping xmlns:a="http://schemas.openxmlformats.org/drawingml/2006/main"/>
  </p:clrMapOvr>
</p:sld>
</file>