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83bddca12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30dfc9ab34f1c"/>
  </p:sldMasterIdLst>
  <p:sldIdLst>
    <p:sldId xmlns:r="http://schemas.openxmlformats.org/officeDocument/2006/relationships" id="256" r:id="R122f8fb8de60410c"/>
    <p:sldId xmlns:r="http://schemas.openxmlformats.org/officeDocument/2006/relationships" id="257" r:id="R330dc8a65dca415b"/>
    <p:sldId xmlns:r="http://schemas.openxmlformats.org/officeDocument/2006/relationships" id="258" r:id="R1aa0d191d2cf41de"/>
    <p:sldId xmlns:r="http://schemas.openxmlformats.org/officeDocument/2006/relationships" id="259" r:id="R4e91adedea30496c"/>
    <p:sldId xmlns:r="http://schemas.openxmlformats.org/officeDocument/2006/relationships" id="260" r:id="Rf710ce9a454a4069"/>
    <p:sldId xmlns:r="http://schemas.openxmlformats.org/officeDocument/2006/relationships" id="261" r:id="R58702c738fea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30dfc9ab34f1c" /><Relationship Type="http://schemas.openxmlformats.org/officeDocument/2006/relationships/slide" Target="/ppt/slides/slide1.xml" Id="R122f8fb8de60410c" /><Relationship Type="http://schemas.openxmlformats.org/officeDocument/2006/relationships/slide" Target="/ppt/slides/slide2.xml" Id="R330dc8a65dca415b" /><Relationship Type="http://schemas.openxmlformats.org/officeDocument/2006/relationships/slide" Target="/ppt/slides/slide3.xml" Id="R1aa0d191d2cf41de" /><Relationship Type="http://schemas.openxmlformats.org/officeDocument/2006/relationships/slide" Target="/ppt/slides/slide4.xml" Id="R4e91adedea30496c" /><Relationship Type="http://schemas.openxmlformats.org/officeDocument/2006/relationships/slide" Target="/ppt/slides/slide5.xml" Id="Rf710ce9a454a4069" /><Relationship Type="http://schemas.openxmlformats.org/officeDocument/2006/relationships/slide" Target="/ppt/slides/slide6.xml" Id="R58702c738fea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a2bea1cf2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635d3892f4896" /><Relationship Type="http://schemas.openxmlformats.org/officeDocument/2006/relationships/theme" Target="/ppt/slideMasters/theme/theme1.xml" Id="R8590009c8448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635d3892f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c1c55079b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15202d8cd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28298fa6b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1c84cd796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935cc23f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465873ad7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BIEN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284 997 000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287 134 000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