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3800815fd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98a54c534422c"/>
  </p:sldMasterIdLst>
  <p:sldIdLst>
    <p:sldId xmlns:r="http://schemas.openxmlformats.org/officeDocument/2006/relationships" id="256" r:id="Raef0ad79008f40ed"/>
    <p:sldId xmlns:r="http://schemas.openxmlformats.org/officeDocument/2006/relationships" id="257" r:id="Rdf7696f609724452"/>
    <p:sldId xmlns:r="http://schemas.openxmlformats.org/officeDocument/2006/relationships" id="258" r:id="R3f75ec8488034e29"/>
    <p:sldId xmlns:r="http://schemas.openxmlformats.org/officeDocument/2006/relationships" id="259" r:id="R3931df7e21fe454c"/>
    <p:sldId xmlns:r="http://schemas.openxmlformats.org/officeDocument/2006/relationships" id="260" r:id="R56559e2d509a4456"/>
    <p:sldId xmlns:r="http://schemas.openxmlformats.org/officeDocument/2006/relationships" id="261" r:id="Ra0ab361390af49eb"/>
    <p:sldId xmlns:r="http://schemas.openxmlformats.org/officeDocument/2006/relationships" id="262" r:id="R91ee3d533306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98a54c534422c" /><Relationship Type="http://schemas.openxmlformats.org/officeDocument/2006/relationships/slide" Target="/ppt/slides/slide1.xml" Id="Raef0ad79008f40ed" /><Relationship Type="http://schemas.openxmlformats.org/officeDocument/2006/relationships/slide" Target="/ppt/slides/slide2.xml" Id="Rdf7696f609724452" /><Relationship Type="http://schemas.openxmlformats.org/officeDocument/2006/relationships/slide" Target="/ppt/slides/slide3.xml" Id="R3f75ec8488034e29" /><Relationship Type="http://schemas.openxmlformats.org/officeDocument/2006/relationships/slide" Target="/ppt/slides/slide4.xml" Id="R3931df7e21fe454c" /><Relationship Type="http://schemas.openxmlformats.org/officeDocument/2006/relationships/slide" Target="/ppt/slides/slide5.xml" Id="R56559e2d509a4456" /><Relationship Type="http://schemas.openxmlformats.org/officeDocument/2006/relationships/slide" Target="/ppt/slides/slide6.xml" Id="Ra0ab361390af49eb" /><Relationship Type="http://schemas.openxmlformats.org/officeDocument/2006/relationships/slide" Target="/ppt/slides/slide7.xml" Id="R91ee3d533306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c5911bb82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dad1900654535" /><Relationship Type="http://schemas.openxmlformats.org/officeDocument/2006/relationships/theme" Target="/ppt/slideMasters/theme/theme1.xml" Id="Ra57aaa59f6d740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dad190065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508401c53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ce77bc59e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4ecedc65c4e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5c00e393d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2a01e12f241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51f55b997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b32305f9542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TRUNKFISH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TRUNKFISH CAPITAL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30 970 652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30 920 833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21 886 502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42 341 121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ØGREID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