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0286a033954c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71714a08d34dab"/>
  </p:sldMasterIdLst>
  <p:sldIdLst>
    <p:sldId xmlns:r="http://schemas.openxmlformats.org/officeDocument/2006/relationships" id="256" r:id="R1e394e1e720a4573"/>
    <p:sldId xmlns:r="http://schemas.openxmlformats.org/officeDocument/2006/relationships" id="257" r:id="Rd251ff505ec748f3"/>
    <p:sldId xmlns:r="http://schemas.openxmlformats.org/officeDocument/2006/relationships" id="258" r:id="Rc17eb505e7a94bc5"/>
    <p:sldId xmlns:r="http://schemas.openxmlformats.org/officeDocument/2006/relationships" id="259" r:id="R065f782d30f949bf"/>
    <p:sldId xmlns:r="http://schemas.openxmlformats.org/officeDocument/2006/relationships" id="260" r:id="R97c00a3791304eb0"/>
    <p:sldId xmlns:r="http://schemas.openxmlformats.org/officeDocument/2006/relationships" id="261" r:id="R242db34a4a04455f"/>
    <p:sldId xmlns:r="http://schemas.openxmlformats.org/officeDocument/2006/relationships" id="262" r:id="Rf184e4245b294f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71714a08d34dab" /><Relationship Type="http://schemas.openxmlformats.org/officeDocument/2006/relationships/slide" Target="/ppt/slides/slide1.xml" Id="R1e394e1e720a4573" /><Relationship Type="http://schemas.openxmlformats.org/officeDocument/2006/relationships/slide" Target="/ppt/slides/slide2.xml" Id="Rd251ff505ec748f3" /><Relationship Type="http://schemas.openxmlformats.org/officeDocument/2006/relationships/slide" Target="/ppt/slides/slide3.xml" Id="Rc17eb505e7a94bc5" /><Relationship Type="http://schemas.openxmlformats.org/officeDocument/2006/relationships/slide" Target="/ppt/slides/slide4.xml" Id="R065f782d30f949bf" /><Relationship Type="http://schemas.openxmlformats.org/officeDocument/2006/relationships/slide" Target="/ppt/slides/slide5.xml" Id="R97c00a3791304eb0" /><Relationship Type="http://schemas.openxmlformats.org/officeDocument/2006/relationships/slide" Target="/ppt/slides/slide6.xml" Id="R242db34a4a04455f" /><Relationship Type="http://schemas.openxmlformats.org/officeDocument/2006/relationships/slide" Target="/ppt/slides/slide7.xml" Id="Rf184e4245b294f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b81778930547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4a9ae8c6c4a21" /><Relationship Type="http://schemas.openxmlformats.org/officeDocument/2006/relationships/theme" Target="/ppt/slideMasters/theme/theme1.xml" Id="Rc62cd294026a4d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54a9ae8c6c4a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0176ad54947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38ea2103d48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fd21d0ece48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d4e491e8145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3ac8f3f274b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c387fc15b4a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06fd1796f4b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HEDWIG ØGREID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HEDWIG ØGREID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HEDWIG ØGREID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HEDWIG ØGREID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HEDWIG ØGREID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HEDWIG ØGREID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30 493 532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31 207 158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40 991 030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61 031 550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HEDWIG ØGREID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HEDWIG ØGREID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ØGREID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HEDWIG ØGREID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Øgreid AS, Løkkeveien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992 097 264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HEDWIG ØGREID INVEST AS</a:t>
            </a:r>
          </a:p>
        </p:txBody>
      </p:sp>
    </p:spTree>
  </p:cSld>
  <p:clrMapOvr>
    <a:masterClrMapping xmlns:a="http://schemas.openxmlformats.org/drawingml/2006/main"/>
  </p:clrMapOvr>
</p:sld>
</file>