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336c76c1b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7a233d1f048a5"/>
  </p:sldMasterIdLst>
  <p:sldIdLst>
    <p:sldId xmlns:r="http://schemas.openxmlformats.org/officeDocument/2006/relationships" id="256" r:id="R2f649c37ec864c15"/>
    <p:sldId xmlns:r="http://schemas.openxmlformats.org/officeDocument/2006/relationships" id="257" r:id="R5852904564d14899"/>
    <p:sldId xmlns:r="http://schemas.openxmlformats.org/officeDocument/2006/relationships" id="258" r:id="R5d579a43d9184da1"/>
    <p:sldId xmlns:r="http://schemas.openxmlformats.org/officeDocument/2006/relationships" id="259" r:id="Rbb906547a3e74f1a"/>
    <p:sldId xmlns:r="http://schemas.openxmlformats.org/officeDocument/2006/relationships" id="260" r:id="Re92d4449837f4862"/>
    <p:sldId xmlns:r="http://schemas.openxmlformats.org/officeDocument/2006/relationships" id="261" r:id="Rb8b80e6d03a449ff"/>
    <p:sldId xmlns:r="http://schemas.openxmlformats.org/officeDocument/2006/relationships" id="262" r:id="R73ced04b110f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7a233d1f048a5" /><Relationship Type="http://schemas.openxmlformats.org/officeDocument/2006/relationships/slide" Target="/ppt/slides/slide1.xml" Id="R2f649c37ec864c15" /><Relationship Type="http://schemas.openxmlformats.org/officeDocument/2006/relationships/slide" Target="/ppt/slides/slide2.xml" Id="R5852904564d14899" /><Relationship Type="http://schemas.openxmlformats.org/officeDocument/2006/relationships/slide" Target="/ppt/slides/slide3.xml" Id="R5d579a43d9184da1" /><Relationship Type="http://schemas.openxmlformats.org/officeDocument/2006/relationships/slide" Target="/ppt/slides/slide4.xml" Id="Rbb906547a3e74f1a" /><Relationship Type="http://schemas.openxmlformats.org/officeDocument/2006/relationships/slide" Target="/ppt/slides/slide5.xml" Id="Re92d4449837f4862" /><Relationship Type="http://schemas.openxmlformats.org/officeDocument/2006/relationships/slide" Target="/ppt/slides/slide6.xml" Id="Rb8b80e6d03a449ff" /><Relationship Type="http://schemas.openxmlformats.org/officeDocument/2006/relationships/slide" Target="/ppt/slides/slide7.xml" Id="R73ced04b110f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27920ba1b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c617f997e4f4b" /><Relationship Type="http://schemas.openxmlformats.org/officeDocument/2006/relationships/theme" Target="/ppt/slideMasters/theme/theme1.xml" Id="R90f7b83316ca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c617f997e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9f6075ad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6f15d1f99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b1b32adf2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627580992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2e067f077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dac15edce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b034bc63c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ELLING SYLTE-ROWAN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