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4142191bca4e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b0243131cf4e1f"/>
  </p:sldMasterIdLst>
  <p:sldIdLst>
    <p:sldId xmlns:r="http://schemas.openxmlformats.org/officeDocument/2006/relationships" id="256" r:id="R52889b61bbf246d0"/>
    <p:sldId xmlns:r="http://schemas.openxmlformats.org/officeDocument/2006/relationships" id="257" r:id="Rbb4f14ea692b4e5a"/>
    <p:sldId xmlns:r="http://schemas.openxmlformats.org/officeDocument/2006/relationships" id="258" r:id="R1c8ce52ecd864224"/>
    <p:sldId xmlns:r="http://schemas.openxmlformats.org/officeDocument/2006/relationships" id="259" r:id="Rb12483f745fd4364"/>
    <p:sldId xmlns:r="http://schemas.openxmlformats.org/officeDocument/2006/relationships" id="260" r:id="Rb3b8dd0ff3df4ca1"/>
    <p:sldId xmlns:r="http://schemas.openxmlformats.org/officeDocument/2006/relationships" id="261" r:id="R1cf7522585d341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0243131cf4e1f" /><Relationship Type="http://schemas.openxmlformats.org/officeDocument/2006/relationships/slide" Target="/ppt/slides/slide1.xml" Id="R52889b61bbf246d0" /><Relationship Type="http://schemas.openxmlformats.org/officeDocument/2006/relationships/slide" Target="/ppt/slides/slide2.xml" Id="Rbb4f14ea692b4e5a" /><Relationship Type="http://schemas.openxmlformats.org/officeDocument/2006/relationships/slide" Target="/ppt/slides/slide3.xml" Id="R1c8ce52ecd864224" /><Relationship Type="http://schemas.openxmlformats.org/officeDocument/2006/relationships/slide" Target="/ppt/slides/slide4.xml" Id="Rb12483f745fd4364" /><Relationship Type="http://schemas.openxmlformats.org/officeDocument/2006/relationships/slide" Target="/ppt/slides/slide5.xml" Id="Rb3b8dd0ff3df4ca1" /><Relationship Type="http://schemas.openxmlformats.org/officeDocument/2006/relationships/slide" Target="/ppt/slides/slide6.xml" Id="R1cf7522585d341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be92edabe45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ee2192a6646cb" /><Relationship Type="http://schemas.openxmlformats.org/officeDocument/2006/relationships/theme" Target="/ppt/slideMasters/theme/theme1.xml" Id="R27f5974ebf1d4a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dee2192a6646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8270d5d074d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0bba7ba9047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e2c00a6254e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084a33ab44f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3de883f5042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9bbda629848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