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3807a6eda34b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3dac5dd73f4303"/>
  </p:sldMasterIdLst>
  <p:sldIdLst>
    <p:sldId xmlns:r="http://schemas.openxmlformats.org/officeDocument/2006/relationships" id="256" r:id="R668c9400c920491c"/>
    <p:sldId xmlns:r="http://schemas.openxmlformats.org/officeDocument/2006/relationships" id="257" r:id="Rbecaf4ba69764006"/>
    <p:sldId xmlns:r="http://schemas.openxmlformats.org/officeDocument/2006/relationships" id="258" r:id="Ra7341e91007a44a9"/>
    <p:sldId xmlns:r="http://schemas.openxmlformats.org/officeDocument/2006/relationships" id="259" r:id="R68dbb1ec9de249a6"/>
    <p:sldId xmlns:r="http://schemas.openxmlformats.org/officeDocument/2006/relationships" id="260" r:id="R720f98106c7e4a64"/>
    <p:sldId xmlns:r="http://schemas.openxmlformats.org/officeDocument/2006/relationships" id="261" r:id="Rb813154d87ae4f2b"/>
    <p:sldId xmlns:r="http://schemas.openxmlformats.org/officeDocument/2006/relationships" id="262" r:id="R0e365662d4fc48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dac5dd73f4303" /><Relationship Type="http://schemas.openxmlformats.org/officeDocument/2006/relationships/slide" Target="/ppt/slides/slide1.xml" Id="R668c9400c920491c" /><Relationship Type="http://schemas.openxmlformats.org/officeDocument/2006/relationships/slide" Target="/ppt/slides/slide2.xml" Id="Rbecaf4ba69764006" /><Relationship Type="http://schemas.openxmlformats.org/officeDocument/2006/relationships/slide" Target="/ppt/slides/slide3.xml" Id="Ra7341e91007a44a9" /><Relationship Type="http://schemas.openxmlformats.org/officeDocument/2006/relationships/slide" Target="/ppt/slides/slide4.xml" Id="R68dbb1ec9de249a6" /><Relationship Type="http://schemas.openxmlformats.org/officeDocument/2006/relationships/slide" Target="/ppt/slides/slide5.xml" Id="R720f98106c7e4a64" /><Relationship Type="http://schemas.openxmlformats.org/officeDocument/2006/relationships/slide" Target="/ppt/slides/slide6.xml" Id="Rb813154d87ae4f2b" /><Relationship Type="http://schemas.openxmlformats.org/officeDocument/2006/relationships/slide" Target="/ppt/slides/slide7.xml" Id="R0e365662d4fc48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7d8479a9f4d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b9997140247a3" /><Relationship Type="http://schemas.openxmlformats.org/officeDocument/2006/relationships/theme" Target="/ppt/slideMasters/theme/theme1.xml" Id="Rd50b5e3703c84c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1b9997140247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c062669c642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e11729d5540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a3fe99f844b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86e6287e749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26d1801034b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4441402344f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dcbafb4ed4d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DIMITRI BRUNS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DIMITRI BRUNS HOLDING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1 492 551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12 798 826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13 200 995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DIMITRI SCHJELDERUP BRUNS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Sommerstien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992 059 818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DIMITRI BRUNS HOLDING AS</a:t>
            </a:r>
          </a:p>
        </p:txBody>
      </p:sp>
    </p:spTree>
  </p:cSld>
  <p:clrMapOvr>
    <a:masterClrMapping xmlns:a="http://schemas.openxmlformats.org/drawingml/2006/main"/>
  </p:clrMapOvr>
</p:sld>
</file>