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2ddbacb0004a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776c1e6c7d4f0d"/>
  </p:sldMasterIdLst>
  <p:sldIdLst>
    <p:sldId xmlns:r="http://schemas.openxmlformats.org/officeDocument/2006/relationships" id="256" r:id="Rbe0c89163ced4ec0"/>
    <p:sldId xmlns:r="http://schemas.openxmlformats.org/officeDocument/2006/relationships" id="257" r:id="R63f9ca8c95114dcc"/>
    <p:sldId xmlns:r="http://schemas.openxmlformats.org/officeDocument/2006/relationships" id="258" r:id="R64416d8771bc421f"/>
    <p:sldId xmlns:r="http://schemas.openxmlformats.org/officeDocument/2006/relationships" id="259" r:id="R9377f61af0254c9d"/>
    <p:sldId xmlns:r="http://schemas.openxmlformats.org/officeDocument/2006/relationships" id="260" r:id="R877bffbbc54546b3"/>
    <p:sldId xmlns:r="http://schemas.openxmlformats.org/officeDocument/2006/relationships" id="261" r:id="R1eaf887baf264cc0"/>
    <p:sldId xmlns:r="http://schemas.openxmlformats.org/officeDocument/2006/relationships" id="262" r:id="Rd7b53245fdb940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776c1e6c7d4f0d" /><Relationship Type="http://schemas.openxmlformats.org/officeDocument/2006/relationships/slide" Target="/ppt/slides/slide1.xml" Id="Rbe0c89163ced4ec0" /><Relationship Type="http://schemas.openxmlformats.org/officeDocument/2006/relationships/slide" Target="/ppt/slides/slide2.xml" Id="R63f9ca8c95114dcc" /><Relationship Type="http://schemas.openxmlformats.org/officeDocument/2006/relationships/slide" Target="/ppt/slides/slide3.xml" Id="R64416d8771bc421f" /><Relationship Type="http://schemas.openxmlformats.org/officeDocument/2006/relationships/slide" Target="/ppt/slides/slide4.xml" Id="R9377f61af0254c9d" /><Relationship Type="http://schemas.openxmlformats.org/officeDocument/2006/relationships/slide" Target="/ppt/slides/slide5.xml" Id="R877bffbbc54546b3" /><Relationship Type="http://schemas.openxmlformats.org/officeDocument/2006/relationships/slide" Target="/ppt/slides/slide6.xml" Id="R1eaf887baf264cc0" /><Relationship Type="http://schemas.openxmlformats.org/officeDocument/2006/relationships/slide" Target="/ppt/slides/slide7.xml" Id="Rd7b53245fdb940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b61fe37d5b41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8a374ea674eaf" /><Relationship Type="http://schemas.openxmlformats.org/officeDocument/2006/relationships/theme" Target="/ppt/slideMasters/theme/theme1.xml" Id="Raa2b7c7eb6f542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38a374ea674e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76681950c40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8b7eb0bc449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46a7be24a46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58ff76a3848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8366bf5384a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4a6aa6aaf49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2532b1f224a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ANUPA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ANUPA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195 224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6 513 158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6 580 085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ODDBJØRN 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Mayenvegen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ta@anupa.no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992 027 770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