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22e3549c66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f2f4172da4536"/>
  </p:sldMasterIdLst>
  <p:sldIdLst>
    <p:sldId xmlns:r="http://schemas.openxmlformats.org/officeDocument/2006/relationships" id="256" r:id="R5e75c41c8ab44985"/>
    <p:sldId xmlns:r="http://schemas.openxmlformats.org/officeDocument/2006/relationships" id="257" r:id="Rdba8a7102cc24c2c"/>
    <p:sldId xmlns:r="http://schemas.openxmlformats.org/officeDocument/2006/relationships" id="258" r:id="R0ac378ae51254169"/>
    <p:sldId xmlns:r="http://schemas.openxmlformats.org/officeDocument/2006/relationships" id="259" r:id="R116bfebc896e4bb3"/>
    <p:sldId xmlns:r="http://schemas.openxmlformats.org/officeDocument/2006/relationships" id="260" r:id="Rc29c3f7d915e44b6"/>
    <p:sldId xmlns:r="http://schemas.openxmlformats.org/officeDocument/2006/relationships" id="261" r:id="R68fdfc0f920b455e"/>
    <p:sldId xmlns:r="http://schemas.openxmlformats.org/officeDocument/2006/relationships" id="262" r:id="R0f6fac27fb26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f2f4172da4536" /><Relationship Type="http://schemas.openxmlformats.org/officeDocument/2006/relationships/slide" Target="/ppt/slides/slide1.xml" Id="R5e75c41c8ab44985" /><Relationship Type="http://schemas.openxmlformats.org/officeDocument/2006/relationships/slide" Target="/ppt/slides/slide2.xml" Id="Rdba8a7102cc24c2c" /><Relationship Type="http://schemas.openxmlformats.org/officeDocument/2006/relationships/slide" Target="/ppt/slides/slide3.xml" Id="R0ac378ae51254169" /><Relationship Type="http://schemas.openxmlformats.org/officeDocument/2006/relationships/slide" Target="/ppt/slides/slide4.xml" Id="R116bfebc896e4bb3" /><Relationship Type="http://schemas.openxmlformats.org/officeDocument/2006/relationships/slide" Target="/ppt/slides/slide5.xml" Id="Rc29c3f7d915e44b6" /><Relationship Type="http://schemas.openxmlformats.org/officeDocument/2006/relationships/slide" Target="/ppt/slides/slide6.xml" Id="R68fdfc0f920b455e" /><Relationship Type="http://schemas.openxmlformats.org/officeDocument/2006/relationships/slide" Target="/ppt/slides/slide7.xml" Id="R0f6fac27fb26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ddb64edaa40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72494bd641ac" /><Relationship Type="http://schemas.openxmlformats.org/officeDocument/2006/relationships/theme" Target="/ppt/slideMasters/theme/theme1.xml" Id="Rcb998934f9cf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d72494bd641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4dccb5ae9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b8ad9ca71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237532b0f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fc2439c0d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d6f5d8c03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9cd39215c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9b9905902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