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927c63cc5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fd71a13b0f44ec"/>
  </p:sldMasterIdLst>
  <p:sldIdLst>
    <p:sldId xmlns:r="http://schemas.openxmlformats.org/officeDocument/2006/relationships" id="256" r:id="R433add28fc6f45fb"/>
    <p:sldId xmlns:r="http://schemas.openxmlformats.org/officeDocument/2006/relationships" id="257" r:id="R68b216958d4b44da"/>
    <p:sldId xmlns:r="http://schemas.openxmlformats.org/officeDocument/2006/relationships" id="258" r:id="Raffcc91e9347465f"/>
    <p:sldId xmlns:r="http://schemas.openxmlformats.org/officeDocument/2006/relationships" id="259" r:id="R91056fe5ab274b53"/>
    <p:sldId xmlns:r="http://schemas.openxmlformats.org/officeDocument/2006/relationships" id="260" r:id="Ra2d25e4c0b8046a7"/>
    <p:sldId xmlns:r="http://schemas.openxmlformats.org/officeDocument/2006/relationships" id="261" r:id="R690a486a1c1c4721"/>
    <p:sldId xmlns:r="http://schemas.openxmlformats.org/officeDocument/2006/relationships" id="262" r:id="R018fc3b574a946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d71a13b0f44ec" /><Relationship Type="http://schemas.openxmlformats.org/officeDocument/2006/relationships/slide" Target="/ppt/slides/slide1.xml" Id="R433add28fc6f45fb" /><Relationship Type="http://schemas.openxmlformats.org/officeDocument/2006/relationships/slide" Target="/ppt/slides/slide2.xml" Id="R68b216958d4b44da" /><Relationship Type="http://schemas.openxmlformats.org/officeDocument/2006/relationships/slide" Target="/ppt/slides/slide3.xml" Id="Raffcc91e9347465f" /><Relationship Type="http://schemas.openxmlformats.org/officeDocument/2006/relationships/slide" Target="/ppt/slides/slide4.xml" Id="R91056fe5ab274b53" /><Relationship Type="http://schemas.openxmlformats.org/officeDocument/2006/relationships/slide" Target="/ppt/slides/slide5.xml" Id="Ra2d25e4c0b8046a7" /><Relationship Type="http://schemas.openxmlformats.org/officeDocument/2006/relationships/slide" Target="/ppt/slides/slide6.xml" Id="R690a486a1c1c4721" /><Relationship Type="http://schemas.openxmlformats.org/officeDocument/2006/relationships/slide" Target="/ppt/slides/slide7.xml" Id="R018fc3b574a946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a7245203c4c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562d0dfe044df" /><Relationship Type="http://schemas.openxmlformats.org/officeDocument/2006/relationships/theme" Target="/ppt/slideMasters/theme/theme1.xml" Id="R7912698576e2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f562d0dfe0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4386865f846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0eef1afd0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b4410ae61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688630c4f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79ae97a4e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066d74d2843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8db954319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HAFJELL FRITID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HAFJELL FRITID AS ble etablert [år] og holder til i Sjusjøen.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−1 954 752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22 897 424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AUGUST WEDVIK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ESKILD LILAND WEDVIK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ELISE LILAND WEDVIK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Heggberglia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2612 Sjusjøen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