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5977ecc82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36073ef4a480b"/>
  </p:sldMasterIdLst>
  <p:sldIdLst>
    <p:sldId xmlns:r="http://schemas.openxmlformats.org/officeDocument/2006/relationships" id="256" r:id="R068e209182b94d11"/>
    <p:sldId xmlns:r="http://schemas.openxmlformats.org/officeDocument/2006/relationships" id="257" r:id="R4c0001427cf540cd"/>
    <p:sldId xmlns:r="http://schemas.openxmlformats.org/officeDocument/2006/relationships" id="258" r:id="R8003ec36d39d42a5"/>
    <p:sldId xmlns:r="http://schemas.openxmlformats.org/officeDocument/2006/relationships" id="259" r:id="R34afdba8fbde4072"/>
    <p:sldId xmlns:r="http://schemas.openxmlformats.org/officeDocument/2006/relationships" id="260" r:id="R4f0b8f2292dc4877"/>
    <p:sldId xmlns:r="http://schemas.openxmlformats.org/officeDocument/2006/relationships" id="261" r:id="R8906cb1ec3d1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36073ef4a480b" /><Relationship Type="http://schemas.openxmlformats.org/officeDocument/2006/relationships/slide" Target="/ppt/slides/slide1.xml" Id="R068e209182b94d11" /><Relationship Type="http://schemas.openxmlformats.org/officeDocument/2006/relationships/slide" Target="/ppt/slides/slide2.xml" Id="R4c0001427cf540cd" /><Relationship Type="http://schemas.openxmlformats.org/officeDocument/2006/relationships/slide" Target="/ppt/slides/slide3.xml" Id="R8003ec36d39d42a5" /><Relationship Type="http://schemas.openxmlformats.org/officeDocument/2006/relationships/slide" Target="/ppt/slides/slide4.xml" Id="R34afdba8fbde4072" /><Relationship Type="http://schemas.openxmlformats.org/officeDocument/2006/relationships/slide" Target="/ppt/slides/slide5.xml" Id="R4f0b8f2292dc4877" /><Relationship Type="http://schemas.openxmlformats.org/officeDocument/2006/relationships/slide" Target="/ppt/slides/slide6.xml" Id="R8906cb1ec3d1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84ad6ab1a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8fae933624549" /><Relationship Type="http://schemas.openxmlformats.org/officeDocument/2006/relationships/theme" Target="/ppt/slideMasters/theme/theme1.xml" Id="R80c1a732de36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8fae93362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21dfae34a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bec95ad36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79ee7f927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be9a635f240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81296c1a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526c0f6d8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HAFJELL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Heggberglia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2612 Sjusjøen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992 017 678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FRITID AS</a:t>
            </a:r>
          </a:p>
        </p:txBody>
      </p:sp>
    </p:spTree>
  </p:cSld>
  <p:clrMapOvr>
    <a:masterClrMapping xmlns:a="http://schemas.openxmlformats.org/drawingml/2006/main"/>
  </p:clrMapOvr>
</p:sld>
</file>