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cb2edd835f42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1a517be11a48ee"/>
  </p:sldMasterIdLst>
  <p:sldIdLst>
    <p:sldId xmlns:r="http://schemas.openxmlformats.org/officeDocument/2006/relationships" id="256" r:id="Rf2eeeeb6575a4572"/>
    <p:sldId xmlns:r="http://schemas.openxmlformats.org/officeDocument/2006/relationships" id="257" r:id="R6728bd71b1824794"/>
    <p:sldId xmlns:r="http://schemas.openxmlformats.org/officeDocument/2006/relationships" id="258" r:id="Rc4e61728ca4c40b5"/>
    <p:sldId xmlns:r="http://schemas.openxmlformats.org/officeDocument/2006/relationships" id="259" r:id="R02a11233c48f4b9d"/>
    <p:sldId xmlns:r="http://schemas.openxmlformats.org/officeDocument/2006/relationships" id="260" r:id="R52751c01a8234651"/>
    <p:sldId xmlns:r="http://schemas.openxmlformats.org/officeDocument/2006/relationships" id="261" r:id="R4b358004b18e4902"/>
    <p:sldId xmlns:r="http://schemas.openxmlformats.org/officeDocument/2006/relationships" id="262" r:id="R11a8744d2f9a44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1a517be11a48ee" /><Relationship Type="http://schemas.openxmlformats.org/officeDocument/2006/relationships/slide" Target="/ppt/slides/slide1.xml" Id="Rf2eeeeb6575a4572" /><Relationship Type="http://schemas.openxmlformats.org/officeDocument/2006/relationships/slide" Target="/ppt/slides/slide2.xml" Id="R6728bd71b1824794" /><Relationship Type="http://schemas.openxmlformats.org/officeDocument/2006/relationships/slide" Target="/ppt/slides/slide3.xml" Id="Rc4e61728ca4c40b5" /><Relationship Type="http://schemas.openxmlformats.org/officeDocument/2006/relationships/slide" Target="/ppt/slides/slide4.xml" Id="R02a11233c48f4b9d" /><Relationship Type="http://schemas.openxmlformats.org/officeDocument/2006/relationships/slide" Target="/ppt/slides/slide5.xml" Id="R52751c01a8234651" /><Relationship Type="http://schemas.openxmlformats.org/officeDocument/2006/relationships/slide" Target="/ppt/slides/slide6.xml" Id="R4b358004b18e4902" /><Relationship Type="http://schemas.openxmlformats.org/officeDocument/2006/relationships/slide" Target="/ppt/slides/slide7.xml" Id="R11a8744d2f9a44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9082d89a7a4f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149ce10e54de2" /><Relationship Type="http://schemas.openxmlformats.org/officeDocument/2006/relationships/theme" Target="/ppt/slideMasters/theme/theme1.xml" Id="Rb2f47f98b43442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4149ce10e54d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e07592fc542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8d20dcef743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bbb9540154f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47b36aa5f48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30d52c5944e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b64a43ca64e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6a831d5bd4c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SEWELL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SEWELL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150 266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59 381 252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59 441 586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ASPAAS HALVOR SEWELL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Halvor Aspaas, Glosliveien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halvor.aspaas@ecitcapstone.no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992 017 341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