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b70b3338f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d0deaf77f46c1"/>
  </p:sldMasterIdLst>
  <p:sldIdLst>
    <p:sldId xmlns:r="http://schemas.openxmlformats.org/officeDocument/2006/relationships" id="256" r:id="R9e9e37e0be844a11"/>
    <p:sldId xmlns:r="http://schemas.openxmlformats.org/officeDocument/2006/relationships" id="257" r:id="R7ae64b56b91d41e9"/>
    <p:sldId xmlns:r="http://schemas.openxmlformats.org/officeDocument/2006/relationships" id="258" r:id="R97298872b95a40ae"/>
    <p:sldId xmlns:r="http://schemas.openxmlformats.org/officeDocument/2006/relationships" id="259" r:id="R55ea1a5d16cc4e45"/>
    <p:sldId xmlns:r="http://schemas.openxmlformats.org/officeDocument/2006/relationships" id="260" r:id="R751a2fb316a64e50"/>
    <p:sldId xmlns:r="http://schemas.openxmlformats.org/officeDocument/2006/relationships" id="261" r:id="Rc702d523a85f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d0deaf77f46c1" /><Relationship Type="http://schemas.openxmlformats.org/officeDocument/2006/relationships/slide" Target="/ppt/slides/slide1.xml" Id="R9e9e37e0be844a11" /><Relationship Type="http://schemas.openxmlformats.org/officeDocument/2006/relationships/slide" Target="/ppt/slides/slide2.xml" Id="R7ae64b56b91d41e9" /><Relationship Type="http://schemas.openxmlformats.org/officeDocument/2006/relationships/slide" Target="/ppt/slides/slide3.xml" Id="R97298872b95a40ae" /><Relationship Type="http://schemas.openxmlformats.org/officeDocument/2006/relationships/slide" Target="/ppt/slides/slide4.xml" Id="R55ea1a5d16cc4e45" /><Relationship Type="http://schemas.openxmlformats.org/officeDocument/2006/relationships/slide" Target="/ppt/slides/slide5.xml" Id="R751a2fb316a64e50" /><Relationship Type="http://schemas.openxmlformats.org/officeDocument/2006/relationships/slide" Target="/ppt/slides/slide6.xml" Id="Rc702d523a85f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e32e4f58a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48840b9b4951" /><Relationship Type="http://schemas.openxmlformats.org/officeDocument/2006/relationships/theme" Target="/ppt/slideMasters/theme/theme1.xml" Id="R5400af451c5f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e48840b9b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efab3e81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0a016be68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b4c14a234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dba315ba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0a126732d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59a7c0b72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