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b3460def3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a4f870d194496"/>
  </p:sldMasterIdLst>
  <p:sldIdLst>
    <p:sldId xmlns:r="http://schemas.openxmlformats.org/officeDocument/2006/relationships" id="256" r:id="R29d49d66ade74325"/>
    <p:sldId xmlns:r="http://schemas.openxmlformats.org/officeDocument/2006/relationships" id="257" r:id="Rf6d3a75b46a14eab"/>
    <p:sldId xmlns:r="http://schemas.openxmlformats.org/officeDocument/2006/relationships" id="258" r:id="Rf5857814427e4aeb"/>
    <p:sldId xmlns:r="http://schemas.openxmlformats.org/officeDocument/2006/relationships" id="259" r:id="Rd260ac209f4a4390"/>
    <p:sldId xmlns:r="http://schemas.openxmlformats.org/officeDocument/2006/relationships" id="260" r:id="Re9aad83235554e48"/>
    <p:sldId xmlns:r="http://schemas.openxmlformats.org/officeDocument/2006/relationships" id="261" r:id="R0ab222fd500e424e"/>
    <p:sldId xmlns:r="http://schemas.openxmlformats.org/officeDocument/2006/relationships" id="262" r:id="Rfcd3ef094be4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a4f870d194496" /><Relationship Type="http://schemas.openxmlformats.org/officeDocument/2006/relationships/slide" Target="/ppt/slides/slide1.xml" Id="R29d49d66ade74325" /><Relationship Type="http://schemas.openxmlformats.org/officeDocument/2006/relationships/slide" Target="/ppt/slides/slide2.xml" Id="Rf6d3a75b46a14eab" /><Relationship Type="http://schemas.openxmlformats.org/officeDocument/2006/relationships/slide" Target="/ppt/slides/slide3.xml" Id="Rf5857814427e4aeb" /><Relationship Type="http://schemas.openxmlformats.org/officeDocument/2006/relationships/slide" Target="/ppt/slides/slide4.xml" Id="Rd260ac209f4a4390" /><Relationship Type="http://schemas.openxmlformats.org/officeDocument/2006/relationships/slide" Target="/ppt/slides/slide5.xml" Id="Re9aad83235554e48" /><Relationship Type="http://schemas.openxmlformats.org/officeDocument/2006/relationships/slide" Target="/ppt/slides/slide6.xml" Id="R0ab222fd500e424e" /><Relationship Type="http://schemas.openxmlformats.org/officeDocument/2006/relationships/slide" Target="/ppt/slides/slide7.xml" Id="Rfcd3ef094be4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8525e2293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b52fa79c40ef" /><Relationship Type="http://schemas.openxmlformats.org/officeDocument/2006/relationships/theme" Target="/ppt/slideMasters/theme/theme1.xml" Id="Re8e2d9cb5464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bb52fa79c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8dd6a20e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a926f0a68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1d70ac29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30941459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2d1dd2fd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75338cae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31bffc335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