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5a1ffa0c9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bc80d5d7b4027"/>
  </p:sldMasterIdLst>
  <p:sldIdLst>
    <p:sldId xmlns:r="http://schemas.openxmlformats.org/officeDocument/2006/relationships" id="256" r:id="R7856690f0f274043"/>
    <p:sldId xmlns:r="http://schemas.openxmlformats.org/officeDocument/2006/relationships" id="257" r:id="R0fa87d4ef49e4c00"/>
    <p:sldId xmlns:r="http://schemas.openxmlformats.org/officeDocument/2006/relationships" id="258" r:id="Rebd1b563ddce4cf5"/>
    <p:sldId xmlns:r="http://schemas.openxmlformats.org/officeDocument/2006/relationships" id="259" r:id="R23bd87be560a43c8"/>
    <p:sldId xmlns:r="http://schemas.openxmlformats.org/officeDocument/2006/relationships" id="260" r:id="R802095cf8ed04626"/>
    <p:sldId xmlns:r="http://schemas.openxmlformats.org/officeDocument/2006/relationships" id="261" r:id="R7f8ff824a13d4582"/>
    <p:sldId xmlns:r="http://schemas.openxmlformats.org/officeDocument/2006/relationships" id="262" r:id="Rab71c5b2b2b9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bc80d5d7b4027" /><Relationship Type="http://schemas.openxmlformats.org/officeDocument/2006/relationships/slide" Target="/ppt/slides/slide1.xml" Id="R7856690f0f274043" /><Relationship Type="http://schemas.openxmlformats.org/officeDocument/2006/relationships/slide" Target="/ppt/slides/slide2.xml" Id="R0fa87d4ef49e4c00" /><Relationship Type="http://schemas.openxmlformats.org/officeDocument/2006/relationships/slide" Target="/ppt/slides/slide3.xml" Id="Rebd1b563ddce4cf5" /><Relationship Type="http://schemas.openxmlformats.org/officeDocument/2006/relationships/slide" Target="/ppt/slides/slide4.xml" Id="R23bd87be560a43c8" /><Relationship Type="http://schemas.openxmlformats.org/officeDocument/2006/relationships/slide" Target="/ppt/slides/slide5.xml" Id="R802095cf8ed04626" /><Relationship Type="http://schemas.openxmlformats.org/officeDocument/2006/relationships/slide" Target="/ppt/slides/slide6.xml" Id="R7f8ff824a13d4582" /><Relationship Type="http://schemas.openxmlformats.org/officeDocument/2006/relationships/slide" Target="/ppt/slides/slide7.xml" Id="Rab71c5b2b2b9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655b0f8d0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6fc2fa9bc48b1" /><Relationship Type="http://schemas.openxmlformats.org/officeDocument/2006/relationships/theme" Target="/ppt/slideMasters/theme/theme1.xml" Id="R3152e0bc2249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6fc2fa9bc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c4252a64f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e3070c7b1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af83a6ac1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1e55d1056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2d7a2348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44207773f47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1b0a98bff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 SOLUTIONS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ARTHUR BAKKA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HØIVIK BAKKA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Hellevegen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991 972 307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