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11dab9220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fe675d95f4802"/>
  </p:sldMasterIdLst>
  <p:sldIdLst>
    <p:sldId xmlns:r="http://schemas.openxmlformats.org/officeDocument/2006/relationships" id="256" r:id="R081f61be253c4ada"/>
    <p:sldId xmlns:r="http://schemas.openxmlformats.org/officeDocument/2006/relationships" id="257" r:id="Raac75417b2d44cb1"/>
    <p:sldId xmlns:r="http://schemas.openxmlformats.org/officeDocument/2006/relationships" id="258" r:id="Rd297f7528bf54457"/>
    <p:sldId xmlns:r="http://schemas.openxmlformats.org/officeDocument/2006/relationships" id="259" r:id="R200087a0c4564583"/>
    <p:sldId xmlns:r="http://schemas.openxmlformats.org/officeDocument/2006/relationships" id="260" r:id="Rf4dad16138fe4911"/>
    <p:sldId xmlns:r="http://schemas.openxmlformats.org/officeDocument/2006/relationships" id="261" r:id="R24acaf7333ae40ae"/>
    <p:sldId xmlns:r="http://schemas.openxmlformats.org/officeDocument/2006/relationships" id="262" r:id="Rfdd09560e5e4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fe675d95f4802" /><Relationship Type="http://schemas.openxmlformats.org/officeDocument/2006/relationships/slide" Target="/ppt/slides/slide1.xml" Id="R081f61be253c4ada" /><Relationship Type="http://schemas.openxmlformats.org/officeDocument/2006/relationships/slide" Target="/ppt/slides/slide2.xml" Id="Raac75417b2d44cb1" /><Relationship Type="http://schemas.openxmlformats.org/officeDocument/2006/relationships/slide" Target="/ppt/slides/slide3.xml" Id="Rd297f7528bf54457" /><Relationship Type="http://schemas.openxmlformats.org/officeDocument/2006/relationships/slide" Target="/ppt/slides/slide4.xml" Id="R200087a0c4564583" /><Relationship Type="http://schemas.openxmlformats.org/officeDocument/2006/relationships/slide" Target="/ppt/slides/slide5.xml" Id="Rf4dad16138fe4911" /><Relationship Type="http://schemas.openxmlformats.org/officeDocument/2006/relationships/slide" Target="/ppt/slides/slide6.xml" Id="R24acaf7333ae40ae" /><Relationship Type="http://schemas.openxmlformats.org/officeDocument/2006/relationships/slide" Target="/ppt/slides/slide7.xml" Id="Rfdd09560e5e4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23855c7f5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af3eb40b440e3" /><Relationship Type="http://schemas.openxmlformats.org/officeDocument/2006/relationships/theme" Target="/ppt/slideMasters/theme/theme1.xml" Id="Rd53c45503647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af3eb40b4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b4a8e05d0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590408b71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17c027c52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056ddd5bc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bae0f16aa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eb965bece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17145282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4 530 848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LANGELAND SANDVIK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hege@hlsregnskap.no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HLS INVEST AS</a:t>
            </a:r>
          </a:p>
        </p:txBody>
      </p:sp>
    </p:spTree>
  </p:cSld>
  <p:clrMapOvr>
    <a:masterClrMapping xmlns:a="http://schemas.openxmlformats.org/drawingml/2006/main"/>
  </p:clrMapOvr>
</p:sld>
</file>