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29068d4e6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9319c02f64a4e"/>
  </p:sldMasterIdLst>
  <p:sldIdLst>
    <p:sldId xmlns:r="http://schemas.openxmlformats.org/officeDocument/2006/relationships" id="256" r:id="R3e5023e78bd942ac"/>
    <p:sldId xmlns:r="http://schemas.openxmlformats.org/officeDocument/2006/relationships" id="257" r:id="R1381b5e491084395"/>
    <p:sldId xmlns:r="http://schemas.openxmlformats.org/officeDocument/2006/relationships" id="258" r:id="Rf35ad8d49cb64c54"/>
    <p:sldId xmlns:r="http://schemas.openxmlformats.org/officeDocument/2006/relationships" id="259" r:id="Rde5ef22fe45b4639"/>
    <p:sldId xmlns:r="http://schemas.openxmlformats.org/officeDocument/2006/relationships" id="260" r:id="R628caac14f7d4ac7"/>
    <p:sldId xmlns:r="http://schemas.openxmlformats.org/officeDocument/2006/relationships" id="261" r:id="Rfdb31b2135e640f8"/>
    <p:sldId xmlns:r="http://schemas.openxmlformats.org/officeDocument/2006/relationships" id="262" r:id="R9024b2737f3c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9319c02f64a4e" /><Relationship Type="http://schemas.openxmlformats.org/officeDocument/2006/relationships/slide" Target="/ppt/slides/slide1.xml" Id="R3e5023e78bd942ac" /><Relationship Type="http://schemas.openxmlformats.org/officeDocument/2006/relationships/slide" Target="/ppt/slides/slide2.xml" Id="R1381b5e491084395" /><Relationship Type="http://schemas.openxmlformats.org/officeDocument/2006/relationships/slide" Target="/ppt/slides/slide3.xml" Id="Rf35ad8d49cb64c54" /><Relationship Type="http://schemas.openxmlformats.org/officeDocument/2006/relationships/slide" Target="/ppt/slides/slide4.xml" Id="Rde5ef22fe45b4639" /><Relationship Type="http://schemas.openxmlformats.org/officeDocument/2006/relationships/slide" Target="/ppt/slides/slide5.xml" Id="R628caac14f7d4ac7" /><Relationship Type="http://schemas.openxmlformats.org/officeDocument/2006/relationships/slide" Target="/ppt/slides/slide6.xml" Id="Rfdb31b2135e640f8" /><Relationship Type="http://schemas.openxmlformats.org/officeDocument/2006/relationships/slide" Target="/ppt/slides/slide7.xml" Id="R9024b2737f3c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7d83f164a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d0d08db3e4c84" /><Relationship Type="http://schemas.openxmlformats.org/officeDocument/2006/relationships/theme" Target="/ppt/slideMasters/theme/theme1.xml" Id="R2de485cef942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d0d08db3e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6479eb3c3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a364a75a7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36bbc0a50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2dcb442c4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9981512a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664817866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53a055574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8 538 362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8 418 303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32 308 202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50 998 614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CARSTENSEN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Barga AS, 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terje.bye@barga.no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991 920 528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