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4e8ffa5f084b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f5daca6486498e"/>
  </p:sldMasterIdLst>
  <p:sldIdLst>
    <p:sldId xmlns:r="http://schemas.openxmlformats.org/officeDocument/2006/relationships" id="256" r:id="R03ef5b296a854161"/>
    <p:sldId xmlns:r="http://schemas.openxmlformats.org/officeDocument/2006/relationships" id="257" r:id="Re35f7cb49bcb45f2"/>
    <p:sldId xmlns:r="http://schemas.openxmlformats.org/officeDocument/2006/relationships" id="258" r:id="R9475b79654084558"/>
    <p:sldId xmlns:r="http://schemas.openxmlformats.org/officeDocument/2006/relationships" id="259" r:id="R63beabc7c07648cc"/>
    <p:sldId xmlns:r="http://schemas.openxmlformats.org/officeDocument/2006/relationships" id="260" r:id="Rd67b8a36b7fb4a65"/>
    <p:sldId xmlns:r="http://schemas.openxmlformats.org/officeDocument/2006/relationships" id="261" r:id="Rdd4ba9faf5644687"/>
    <p:sldId xmlns:r="http://schemas.openxmlformats.org/officeDocument/2006/relationships" id="262" r:id="Rf9a11545cdab4b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f5daca6486498e" /><Relationship Type="http://schemas.openxmlformats.org/officeDocument/2006/relationships/slide" Target="/ppt/slides/slide1.xml" Id="R03ef5b296a854161" /><Relationship Type="http://schemas.openxmlformats.org/officeDocument/2006/relationships/slide" Target="/ppt/slides/slide2.xml" Id="Re35f7cb49bcb45f2" /><Relationship Type="http://schemas.openxmlformats.org/officeDocument/2006/relationships/slide" Target="/ppt/slides/slide3.xml" Id="R9475b79654084558" /><Relationship Type="http://schemas.openxmlformats.org/officeDocument/2006/relationships/slide" Target="/ppt/slides/slide4.xml" Id="R63beabc7c07648cc" /><Relationship Type="http://schemas.openxmlformats.org/officeDocument/2006/relationships/slide" Target="/ppt/slides/slide5.xml" Id="Rd67b8a36b7fb4a65" /><Relationship Type="http://schemas.openxmlformats.org/officeDocument/2006/relationships/slide" Target="/ppt/slides/slide6.xml" Id="Rdd4ba9faf5644687" /><Relationship Type="http://schemas.openxmlformats.org/officeDocument/2006/relationships/slide" Target="/ppt/slides/slide7.xml" Id="Rf9a11545cdab4b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791017baaa48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9558c0cced4dc0" /><Relationship Type="http://schemas.openxmlformats.org/officeDocument/2006/relationships/theme" Target="/ppt/slideMasters/theme/theme1.xml" Id="R540925c20ec54c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9558c0cced4d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af07578cd14b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4d6047efe04e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05516cdfbf46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7b2c7d316943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99a5b6d27545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912511bd6041d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976066ff9b49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 INVEST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1 005 419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1 827 576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1 845 777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LAILA ØDEGÅRDEN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Neverlia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3302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991 903 607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