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b107e1c3547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0028718754dc2"/>
  </p:sldMasterIdLst>
  <p:sldIdLst>
    <p:sldId xmlns:r="http://schemas.openxmlformats.org/officeDocument/2006/relationships" id="256" r:id="R535d3b8946e545f9"/>
    <p:sldId xmlns:r="http://schemas.openxmlformats.org/officeDocument/2006/relationships" id="257" r:id="Rbb4456d1828c4d30"/>
    <p:sldId xmlns:r="http://schemas.openxmlformats.org/officeDocument/2006/relationships" id="258" r:id="R5f7b974e1a6e4999"/>
    <p:sldId xmlns:r="http://schemas.openxmlformats.org/officeDocument/2006/relationships" id="259" r:id="R6a8a610dcb86491e"/>
    <p:sldId xmlns:r="http://schemas.openxmlformats.org/officeDocument/2006/relationships" id="260" r:id="R91057d5e4d1348ee"/>
    <p:sldId xmlns:r="http://schemas.openxmlformats.org/officeDocument/2006/relationships" id="261" r:id="Rd3221f48e25e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0028718754dc2" /><Relationship Type="http://schemas.openxmlformats.org/officeDocument/2006/relationships/slide" Target="/ppt/slides/slide1.xml" Id="R535d3b8946e545f9" /><Relationship Type="http://schemas.openxmlformats.org/officeDocument/2006/relationships/slide" Target="/ppt/slides/slide2.xml" Id="Rbb4456d1828c4d30" /><Relationship Type="http://schemas.openxmlformats.org/officeDocument/2006/relationships/slide" Target="/ppt/slides/slide3.xml" Id="R5f7b974e1a6e4999" /><Relationship Type="http://schemas.openxmlformats.org/officeDocument/2006/relationships/slide" Target="/ppt/slides/slide4.xml" Id="R6a8a610dcb86491e" /><Relationship Type="http://schemas.openxmlformats.org/officeDocument/2006/relationships/slide" Target="/ppt/slides/slide5.xml" Id="R91057d5e4d1348ee" /><Relationship Type="http://schemas.openxmlformats.org/officeDocument/2006/relationships/slide" Target="/ppt/slides/slide6.xml" Id="Rd3221f48e25e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bfab74ce8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4f79e36e048db" /><Relationship Type="http://schemas.openxmlformats.org/officeDocument/2006/relationships/theme" Target="/ppt/slideMasters/theme/theme1.xml" Id="R9cbced74cf3f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4f79e36e0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f04d1d5a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4e521047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98baf5fb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f2bd163d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ce75770c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03f5cf0d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