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5e28f28b7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d0a22875747ca"/>
  </p:sldMasterIdLst>
  <p:sldIdLst>
    <p:sldId xmlns:r="http://schemas.openxmlformats.org/officeDocument/2006/relationships" id="256" r:id="R97427e597f934ed3"/>
    <p:sldId xmlns:r="http://schemas.openxmlformats.org/officeDocument/2006/relationships" id="257" r:id="R2fd3799e20f64c2e"/>
    <p:sldId xmlns:r="http://schemas.openxmlformats.org/officeDocument/2006/relationships" id="258" r:id="R672507bc99bc4bba"/>
    <p:sldId xmlns:r="http://schemas.openxmlformats.org/officeDocument/2006/relationships" id="259" r:id="Rba8e410674f44d86"/>
    <p:sldId xmlns:r="http://schemas.openxmlformats.org/officeDocument/2006/relationships" id="260" r:id="Rf8280ad0bb2d4e05"/>
    <p:sldId xmlns:r="http://schemas.openxmlformats.org/officeDocument/2006/relationships" id="261" r:id="Rc399cc7a7eec4d89"/>
    <p:sldId xmlns:r="http://schemas.openxmlformats.org/officeDocument/2006/relationships" id="262" r:id="R5088157a1a09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d0a22875747ca" /><Relationship Type="http://schemas.openxmlformats.org/officeDocument/2006/relationships/slide" Target="/ppt/slides/slide1.xml" Id="R97427e597f934ed3" /><Relationship Type="http://schemas.openxmlformats.org/officeDocument/2006/relationships/slide" Target="/ppt/slides/slide2.xml" Id="R2fd3799e20f64c2e" /><Relationship Type="http://schemas.openxmlformats.org/officeDocument/2006/relationships/slide" Target="/ppt/slides/slide3.xml" Id="R672507bc99bc4bba" /><Relationship Type="http://schemas.openxmlformats.org/officeDocument/2006/relationships/slide" Target="/ppt/slides/slide4.xml" Id="Rba8e410674f44d86" /><Relationship Type="http://schemas.openxmlformats.org/officeDocument/2006/relationships/slide" Target="/ppt/slides/slide5.xml" Id="Rf8280ad0bb2d4e05" /><Relationship Type="http://schemas.openxmlformats.org/officeDocument/2006/relationships/slide" Target="/ppt/slides/slide6.xml" Id="Rc399cc7a7eec4d89" /><Relationship Type="http://schemas.openxmlformats.org/officeDocument/2006/relationships/slide" Target="/ppt/slides/slide7.xml" Id="R5088157a1a09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d12c0c724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005d2220a42ff" /><Relationship Type="http://schemas.openxmlformats.org/officeDocument/2006/relationships/theme" Target="/ppt/slideMasters/theme/theme1.xml" Id="R4902f61d03ad45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005d2220a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f0208ed4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1ad6fb97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15e5b6b7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74df61ce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ea64463c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910751cb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0c540f51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OVE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JOVAR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