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a780979dcb4f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1e2524ca774bb7"/>
  </p:sldMasterIdLst>
  <p:sldIdLst>
    <p:sldId xmlns:r="http://schemas.openxmlformats.org/officeDocument/2006/relationships" id="256" r:id="R1f788ffd3e4a4d55"/>
    <p:sldId xmlns:r="http://schemas.openxmlformats.org/officeDocument/2006/relationships" id="257" r:id="R3f0a2b0d73e14296"/>
    <p:sldId xmlns:r="http://schemas.openxmlformats.org/officeDocument/2006/relationships" id="258" r:id="R9e77fa99da464c0c"/>
    <p:sldId xmlns:r="http://schemas.openxmlformats.org/officeDocument/2006/relationships" id="259" r:id="Ra732ca915e4f465f"/>
    <p:sldId xmlns:r="http://schemas.openxmlformats.org/officeDocument/2006/relationships" id="260" r:id="R8c0c45708cb44b27"/>
    <p:sldId xmlns:r="http://schemas.openxmlformats.org/officeDocument/2006/relationships" id="261" r:id="R27f9be3d9c5b4891"/>
    <p:sldId xmlns:r="http://schemas.openxmlformats.org/officeDocument/2006/relationships" id="262" r:id="R32eef4ec11bc4b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1e2524ca774bb7" /><Relationship Type="http://schemas.openxmlformats.org/officeDocument/2006/relationships/slide" Target="/ppt/slides/slide1.xml" Id="R1f788ffd3e4a4d55" /><Relationship Type="http://schemas.openxmlformats.org/officeDocument/2006/relationships/slide" Target="/ppt/slides/slide2.xml" Id="R3f0a2b0d73e14296" /><Relationship Type="http://schemas.openxmlformats.org/officeDocument/2006/relationships/slide" Target="/ppt/slides/slide3.xml" Id="R9e77fa99da464c0c" /><Relationship Type="http://schemas.openxmlformats.org/officeDocument/2006/relationships/slide" Target="/ppt/slides/slide4.xml" Id="Ra732ca915e4f465f" /><Relationship Type="http://schemas.openxmlformats.org/officeDocument/2006/relationships/slide" Target="/ppt/slides/slide5.xml" Id="R8c0c45708cb44b27" /><Relationship Type="http://schemas.openxmlformats.org/officeDocument/2006/relationships/slide" Target="/ppt/slides/slide6.xml" Id="R27f9be3d9c5b4891" /><Relationship Type="http://schemas.openxmlformats.org/officeDocument/2006/relationships/slide" Target="/ppt/slides/slide7.xml" Id="R32eef4ec11bc4b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9f82f40e342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304a1c992450e" /><Relationship Type="http://schemas.openxmlformats.org/officeDocument/2006/relationships/theme" Target="/ppt/slideMasters/theme/theme1.xml" Id="R1cd8dc57a2054f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4304a1c99245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8ec8b45414e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284ba40a044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0ab6ac1de48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fdbcc453941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b840d08ae4c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6d2c68a5d45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b5d4d65434c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THG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1 255 695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3 123 900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THOMAS KENNETH GUNNARSSON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Gunnarsson, Belsjø terrasse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991 873 236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