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88bc887c44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3e95cb2504fa4"/>
  </p:sldMasterIdLst>
  <p:sldIdLst>
    <p:sldId xmlns:r="http://schemas.openxmlformats.org/officeDocument/2006/relationships" id="256" r:id="R92f7035675644db5"/>
    <p:sldId xmlns:r="http://schemas.openxmlformats.org/officeDocument/2006/relationships" id="257" r:id="R4ac0a2291d374de1"/>
    <p:sldId xmlns:r="http://schemas.openxmlformats.org/officeDocument/2006/relationships" id="258" r:id="R0d992f520ce04f9c"/>
    <p:sldId xmlns:r="http://schemas.openxmlformats.org/officeDocument/2006/relationships" id="259" r:id="Rca16469a2cfb4fff"/>
    <p:sldId xmlns:r="http://schemas.openxmlformats.org/officeDocument/2006/relationships" id="260" r:id="Ra24ce8d307a845e2"/>
    <p:sldId xmlns:r="http://schemas.openxmlformats.org/officeDocument/2006/relationships" id="261" r:id="Rc933dc8433744247"/>
    <p:sldId xmlns:r="http://schemas.openxmlformats.org/officeDocument/2006/relationships" id="262" r:id="Rda1755901705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3e95cb2504fa4" /><Relationship Type="http://schemas.openxmlformats.org/officeDocument/2006/relationships/slide" Target="/ppt/slides/slide1.xml" Id="R92f7035675644db5" /><Relationship Type="http://schemas.openxmlformats.org/officeDocument/2006/relationships/slide" Target="/ppt/slides/slide2.xml" Id="R4ac0a2291d374de1" /><Relationship Type="http://schemas.openxmlformats.org/officeDocument/2006/relationships/slide" Target="/ppt/slides/slide3.xml" Id="R0d992f520ce04f9c" /><Relationship Type="http://schemas.openxmlformats.org/officeDocument/2006/relationships/slide" Target="/ppt/slides/slide4.xml" Id="Rca16469a2cfb4fff" /><Relationship Type="http://schemas.openxmlformats.org/officeDocument/2006/relationships/slide" Target="/ppt/slides/slide5.xml" Id="Ra24ce8d307a845e2" /><Relationship Type="http://schemas.openxmlformats.org/officeDocument/2006/relationships/slide" Target="/ppt/slides/slide6.xml" Id="Rc933dc8433744247" /><Relationship Type="http://schemas.openxmlformats.org/officeDocument/2006/relationships/slide" Target="/ppt/slides/slide7.xml" Id="Rda1755901705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59e66739f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69dc0ac4d414b" /><Relationship Type="http://schemas.openxmlformats.org/officeDocument/2006/relationships/theme" Target="/ppt/slideMasters/theme/theme1.xml" Id="R6d328c998298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69dc0ac4d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9c8281298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b48c3915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08a9c4e1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0e189e42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38bb7a28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0c040349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fc9b544b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 DAHLEN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DAHLEN OLE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Høviks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DAHLEN HOLDING AS</a:t>
            </a:r>
          </a:p>
        </p:txBody>
      </p:sp>
    </p:spTree>
  </p:cSld>
  <p:clrMapOvr>
    <a:masterClrMapping xmlns:a="http://schemas.openxmlformats.org/drawingml/2006/main"/>
  </p:clrMapOvr>
</p:sld>
</file>