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e38e43017c4f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0ed96644ad4075"/>
  </p:sldMasterIdLst>
  <p:sldIdLst>
    <p:sldId xmlns:r="http://schemas.openxmlformats.org/officeDocument/2006/relationships" id="256" r:id="R786fac27da824ae5"/>
    <p:sldId xmlns:r="http://schemas.openxmlformats.org/officeDocument/2006/relationships" id="257" r:id="R68d298ba7dd94148"/>
    <p:sldId xmlns:r="http://schemas.openxmlformats.org/officeDocument/2006/relationships" id="258" r:id="Rb5dfda8db2de4091"/>
    <p:sldId xmlns:r="http://schemas.openxmlformats.org/officeDocument/2006/relationships" id="259" r:id="R80f844da03274baa"/>
    <p:sldId xmlns:r="http://schemas.openxmlformats.org/officeDocument/2006/relationships" id="260" r:id="Ra4c57e3a6e544f46"/>
    <p:sldId xmlns:r="http://schemas.openxmlformats.org/officeDocument/2006/relationships" id="261" r:id="R95f5dc12a9cb4a9c"/>
    <p:sldId xmlns:r="http://schemas.openxmlformats.org/officeDocument/2006/relationships" id="262" r:id="R92f01f8603104e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0ed96644ad4075" /><Relationship Type="http://schemas.openxmlformats.org/officeDocument/2006/relationships/slide" Target="/ppt/slides/slide1.xml" Id="R786fac27da824ae5" /><Relationship Type="http://schemas.openxmlformats.org/officeDocument/2006/relationships/slide" Target="/ppt/slides/slide2.xml" Id="R68d298ba7dd94148" /><Relationship Type="http://schemas.openxmlformats.org/officeDocument/2006/relationships/slide" Target="/ppt/slides/slide3.xml" Id="Rb5dfda8db2de4091" /><Relationship Type="http://schemas.openxmlformats.org/officeDocument/2006/relationships/slide" Target="/ppt/slides/slide4.xml" Id="R80f844da03274baa" /><Relationship Type="http://schemas.openxmlformats.org/officeDocument/2006/relationships/slide" Target="/ppt/slides/slide5.xml" Id="Ra4c57e3a6e544f46" /><Relationship Type="http://schemas.openxmlformats.org/officeDocument/2006/relationships/slide" Target="/ppt/slides/slide6.xml" Id="R95f5dc12a9cb4a9c" /><Relationship Type="http://schemas.openxmlformats.org/officeDocument/2006/relationships/slide" Target="/ppt/slides/slide7.xml" Id="R92f01f8603104e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a1bdcbb76743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1eb595ff2401e" /><Relationship Type="http://schemas.openxmlformats.org/officeDocument/2006/relationships/theme" Target="/ppt/slideMasters/theme/theme1.xml" Id="R01bf2649f8354f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91eb595ff240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6149e139445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453c461cb4e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cff23bbc04d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9d7ffe35549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135ebc0e94f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e6da2ab1347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7ceb8808d47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AUSLAND &amp; BRATLID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AUSLAND &amp; BRATLID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5 163 035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2 033 326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1 584 841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501 377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3 650 829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HANSNES INVEST AS  –  64,8 %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AUSLAND INVEST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BRATLID YNGVAR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4841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17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ausland.bratlid@aub.no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991 869 794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