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8e98d615f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9c31c5ba84db1"/>
  </p:sldMasterIdLst>
  <p:sldIdLst>
    <p:sldId xmlns:r="http://schemas.openxmlformats.org/officeDocument/2006/relationships" id="256" r:id="R48cf15781d2e43f2"/>
    <p:sldId xmlns:r="http://schemas.openxmlformats.org/officeDocument/2006/relationships" id="257" r:id="R0eae6e8e4bb449cd"/>
    <p:sldId xmlns:r="http://schemas.openxmlformats.org/officeDocument/2006/relationships" id="258" r:id="R97020533538d4c42"/>
    <p:sldId xmlns:r="http://schemas.openxmlformats.org/officeDocument/2006/relationships" id="259" r:id="Rd46befb081af415e"/>
    <p:sldId xmlns:r="http://schemas.openxmlformats.org/officeDocument/2006/relationships" id="260" r:id="Rf0bddee2f6c947d9"/>
    <p:sldId xmlns:r="http://schemas.openxmlformats.org/officeDocument/2006/relationships" id="261" r:id="R78f643002b6a4db5"/>
    <p:sldId xmlns:r="http://schemas.openxmlformats.org/officeDocument/2006/relationships" id="262" r:id="R84515c7c534c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9c31c5ba84db1" /><Relationship Type="http://schemas.openxmlformats.org/officeDocument/2006/relationships/slide" Target="/ppt/slides/slide1.xml" Id="R48cf15781d2e43f2" /><Relationship Type="http://schemas.openxmlformats.org/officeDocument/2006/relationships/slide" Target="/ppt/slides/slide2.xml" Id="R0eae6e8e4bb449cd" /><Relationship Type="http://schemas.openxmlformats.org/officeDocument/2006/relationships/slide" Target="/ppt/slides/slide3.xml" Id="R97020533538d4c42" /><Relationship Type="http://schemas.openxmlformats.org/officeDocument/2006/relationships/slide" Target="/ppt/slides/slide4.xml" Id="Rd46befb081af415e" /><Relationship Type="http://schemas.openxmlformats.org/officeDocument/2006/relationships/slide" Target="/ppt/slides/slide5.xml" Id="Rf0bddee2f6c947d9" /><Relationship Type="http://schemas.openxmlformats.org/officeDocument/2006/relationships/slide" Target="/ppt/slides/slide6.xml" Id="R78f643002b6a4db5" /><Relationship Type="http://schemas.openxmlformats.org/officeDocument/2006/relationships/slide" Target="/ppt/slides/slide7.xml" Id="R84515c7c534c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1f9a01dc7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5df17c474a8b" /><Relationship Type="http://schemas.openxmlformats.org/officeDocument/2006/relationships/theme" Target="/ppt/slideMasters/theme/theme1.xml" Id="Rd20974afc24d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15df17c47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59c96027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527ca9a06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2e64007e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e3deb9e2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c81d7c82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479e4a663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c5f6f1a5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