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624666e845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244269007d43ae"/>
  </p:sldMasterIdLst>
  <p:sldIdLst>
    <p:sldId xmlns:r="http://schemas.openxmlformats.org/officeDocument/2006/relationships" id="256" r:id="R8177e909a53c4d04"/>
    <p:sldId xmlns:r="http://schemas.openxmlformats.org/officeDocument/2006/relationships" id="257" r:id="R9328ca7e11a04e8d"/>
    <p:sldId xmlns:r="http://schemas.openxmlformats.org/officeDocument/2006/relationships" id="258" r:id="R66a3efbf9e8b4e29"/>
    <p:sldId xmlns:r="http://schemas.openxmlformats.org/officeDocument/2006/relationships" id="259" r:id="R419bcdc2c74d43a5"/>
    <p:sldId xmlns:r="http://schemas.openxmlformats.org/officeDocument/2006/relationships" id="260" r:id="R598259441a8840bb"/>
    <p:sldId xmlns:r="http://schemas.openxmlformats.org/officeDocument/2006/relationships" id="261" r:id="R7e0f40b3e830437e"/>
    <p:sldId xmlns:r="http://schemas.openxmlformats.org/officeDocument/2006/relationships" id="262" r:id="Rf47305d2598644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244269007d43ae" /><Relationship Type="http://schemas.openxmlformats.org/officeDocument/2006/relationships/slide" Target="/ppt/slides/slide1.xml" Id="R8177e909a53c4d04" /><Relationship Type="http://schemas.openxmlformats.org/officeDocument/2006/relationships/slide" Target="/ppt/slides/slide2.xml" Id="R9328ca7e11a04e8d" /><Relationship Type="http://schemas.openxmlformats.org/officeDocument/2006/relationships/slide" Target="/ppt/slides/slide3.xml" Id="R66a3efbf9e8b4e29" /><Relationship Type="http://schemas.openxmlformats.org/officeDocument/2006/relationships/slide" Target="/ppt/slides/slide4.xml" Id="R419bcdc2c74d43a5" /><Relationship Type="http://schemas.openxmlformats.org/officeDocument/2006/relationships/slide" Target="/ppt/slides/slide5.xml" Id="R598259441a8840bb" /><Relationship Type="http://schemas.openxmlformats.org/officeDocument/2006/relationships/slide" Target="/ppt/slides/slide6.xml" Id="R7e0f40b3e830437e" /><Relationship Type="http://schemas.openxmlformats.org/officeDocument/2006/relationships/slide" Target="/ppt/slides/slide7.xml" Id="Rf47305d2598644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97fb43e3d4c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4870e829c49c2" /><Relationship Type="http://schemas.openxmlformats.org/officeDocument/2006/relationships/theme" Target="/ppt/slideMasters/theme/theme1.xml" Id="R52b2553f61fa47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4870e829c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3e5ab55a14a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898bd267445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07f5b5a394c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0bcd07b05c4a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a83469b540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83ec77fa341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33e07607e44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NORGESKJØP AS ble etablert [år] og holder til i Fagernes.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412 329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146 539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12 860 044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13 933 206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24,0 %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ERLEND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ESKIL FLOSTRAND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AASTVEIT OLAI  –  8,0 %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Garlivegen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2900 Fagernes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991 861 130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NORGESKJØP AS</a:t>
            </a:r>
          </a:p>
        </p:txBody>
      </p:sp>
    </p:spTree>
  </p:cSld>
  <p:clrMapOvr>
    <a:masterClrMapping xmlns:a="http://schemas.openxmlformats.org/drawingml/2006/main"/>
  </p:clrMapOvr>
</p:sld>
</file>