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6064f9112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06ae4e40c44d7"/>
  </p:sldMasterIdLst>
  <p:sldIdLst>
    <p:sldId xmlns:r="http://schemas.openxmlformats.org/officeDocument/2006/relationships" id="256" r:id="R4977495eaff74114"/>
    <p:sldId xmlns:r="http://schemas.openxmlformats.org/officeDocument/2006/relationships" id="257" r:id="Rd9b10ad0225d4dcd"/>
    <p:sldId xmlns:r="http://schemas.openxmlformats.org/officeDocument/2006/relationships" id="258" r:id="R79815471bb4a4aae"/>
    <p:sldId xmlns:r="http://schemas.openxmlformats.org/officeDocument/2006/relationships" id="259" r:id="R8dc78180c9fc48ee"/>
    <p:sldId xmlns:r="http://schemas.openxmlformats.org/officeDocument/2006/relationships" id="260" r:id="R0eb9f943ca3249c0"/>
    <p:sldId xmlns:r="http://schemas.openxmlformats.org/officeDocument/2006/relationships" id="261" r:id="R9bfb30e96619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06ae4e40c44d7" /><Relationship Type="http://schemas.openxmlformats.org/officeDocument/2006/relationships/slide" Target="/ppt/slides/slide1.xml" Id="R4977495eaff74114" /><Relationship Type="http://schemas.openxmlformats.org/officeDocument/2006/relationships/slide" Target="/ppt/slides/slide2.xml" Id="Rd9b10ad0225d4dcd" /><Relationship Type="http://schemas.openxmlformats.org/officeDocument/2006/relationships/slide" Target="/ppt/slides/slide3.xml" Id="R79815471bb4a4aae" /><Relationship Type="http://schemas.openxmlformats.org/officeDocument/2006/relationships/slide" Target="/ppt/slides/slide4.xml" Id="R8dc78180c9fc48ee" /><Relationship Type="http://schemas.openxmlformats.org/officeDocument/2006/relationships/slide" Target="/ppt/slides/slide5.xml" Id="R0eb9f943ca3249c0" /><Relationship Type="http://schemas.openxmlformats.org/officeDocument/2006/relationships/slide" Target="/ppt/slides/slide6.xml" Id="R9bfb30e96619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a1018b260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02a0a39d141a9" /><Relationship Type="http://schemas.openxmlformats.org/officeDocument/2006/relationships/theme" Target="/ppt/slideMasters/theme/theme1.xml" Id="R0486131a04e1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02a0a39d1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83745ee08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4775e919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6cf02d57e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c9d9f633e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c3baca6d243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a7ad2992f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SPAREBANK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SPAREBANK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991 853 995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