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e244f1bbe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b78fbd61e4aca"/>
  </p:sldMasterIdLst>
  <p:sldIdLst>
    <p:sldId xmlns:r="http://schemas.openxmlformats.org/officeDocument/2006/relationships" id="256" r:id="R88b6a5b8b6814547"/>
    <p:sldId xmlns:r="http://schemas.openxmlformats.org/officeDocument/2006/relationships" id="257" r:id="Rb74eec21fb4f44e6"/>
    <p:sldId xmlns:r="http://schemas.openxmlformats.org/officeDocument/2006/relationships" id="258" r:id="R5cb22745997e40c1"/>
    <p:sldId xmlns:r="http://schemas.openxmlformats.org/officeDocument/2006/relationships" id="259" r:id="R25294419eca04a8c"/>
    <p:sldId xmlns:r="http://schemas.openxmlformats.org/officeDocument/2006/relationships" id="260" r:id="Ref2e2231b93c44a2"/>
    <p:sldId xmlns:r="http://schemas.openxmlformats.org/officeDocument/2006/relationships" id="261" r:id="Rf75a9f7edace4bdd"/>
    <p:sldId xmlns:r="http://schemas.openxmlformats.org/officeDocument/2006/relationships" id="262" r:id="R0f77fcc94c78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b78fbd61e4aca" /><Relationship Type="http://schemas.openxmlformats.org/officeDocument/2006/relationships/slide" Target="/ppt/slides/slide1.xml" Id="R88b6a5b8b6814547" /><Relationship Type="http://schemas.openxmlformats.org/officeDocument/2006/relationships/slide" Target="/ppt/slides/slide2.xml" Id="Rb74eec21fb4f44e6" /><Relationship Type="http://schemas.openxmlformats.org/officeDocument/2006/relationships/slide" Target="/ppt/slides/slide3.xml" Id="R5cb22745997e40c1" /><Relationship Type="http://schemas.openxmlformats.org/officeDocument/2006/relationships/slide" Target="/ppt/slides/slide4.xml" Id="R25294419eca04a8c" /><Relationship Type="http://schemas.openxmlformats.org/officeDocument/2006/relationships/slide" Target="/ppt/slides/slide5.xml" Id="Ref2e2231b93c44a2" /><Relationship Type="http://schemas.openxmlformats.org/officeDocument/2006/relationships/slide" Target="/ppt/slides/slide6.xml" Id="Rf75a9f7edace4bdd" /><Relationship Type="http://schemas.openxmlformats.org/officeDocument/2006/relationships/slide" Target="/ppt/slides/slide7.xml" Id="R0f77fcc94c78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db41d2d03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e7f947544467a" /><Relationship Type="http://schemas.openxmlformats.org/officeDocument/2006/relationships/theme" Target="/ppt/slideMasters/theme/theme1.xml" Id="R3631ae2157fe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e7f947544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0c168259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213636bc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8ced3d6b2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ab82c54a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433770ea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963b0c768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c140b8bb2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45 020 528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20 382 572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EOX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JØRGEN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991 825 126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