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5372bc5c7747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c44e7b4e9247fd"/>
  </p:sldMasterIdLst>
  <p:sldIdLst>
    <p:sldId xmlns:r="http://schemas.openxmlformats.org/officeDocument/2006/relationships" id="256" r:id="R9fb5de49c2dd4bbb"/>
    <p:sldId xmlns:r="http://schemas.openxmlformats.org/officeDocument/2006/relationships" id="257" r:id="Rfbc66649e7ca48a1"/>
    <p:sldId xmlns:r="http://schemas.openxmlformats.org/officeDocument/2006/relationships" id="258" r:id="R5dafd0da80b848f4"/>
    <p:sldId xmlns:r="http://schemas.openxmlformats.org/officeDocument/2006/relationships" id="259" r:id="Rd6927bdeaba84991"/>
    <p:sldId xmlns:r="http://schemas.openxmlformats.org/officeDocument/2006/relationships" id="260" r:id="Rad52d28806f94466"/>
    <p:sldId xmlns:r="http://schemas.openxmlformats.org/officeDocument/2006/relationships" id="261" r:id="R25c614e8abce4f03"/>
    <p:sldId xmlns:r="http://schemas.openxmlformats.org/officeDocument/2006/relationships" id="262" r:id="Re505b24e3ebd40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44e7b4e9247fd" /><Relationship Type="http://schemas.openxmlformats.org/officeDocument/2006/relationships/slide" Target="/ppt/slides/slide1.xml" Id="R9fb5de49c2dd4bbb" /><Relationship Type="http://schemas.openxmlformats.org/officeDocument/2006/relationships/slide" Target="/ppt/slides/slide2.xml" Id="Rfbc66649e7ca48a1" /><Relationship Type="http://schemas.openxmlformats.org/officeDocument/2006/relationships/slide" Target="/ppt/slides/slide3.xml" Id="R5dafd0da80b848f4" /><Relationship Type="http://schemas.openxmlformats.org/officeDocument/2006/relationships/slide" Target="/ppt/slides/slide4.xml" Id="Rd6927bdeaba84991" /><Relationship Type="http://schemas.openxmlformats.org/officeDocument/2006/relationships/slide" Target="/ppt/slides/slide5.xml" Id="Rad52d28806f94466" /><Relationship Type="http://schemas.openxmlformats.org/officeDocument/2006/relationships/slide" Target="/ppt/slides/slide6.xml" Id="R25c614e8abce4f03" /><Relationship Type="http://schemas.openxmlformats.org/officeDocument/2006/relationships/slide" Target="/ppt/slides/slide7.xml" Id="Re505b24e3ebd40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eacb54d417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2a9a59a8a4b2b" /><Relationship Type="http://schemas.openxmlformats.org/officeDocument/2006/relationships/theme" Target="/ppt/slideMasters/theme/theme1.xml" Id="R3c9653acbbce43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f2a9a59a8a4b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3f7315dcd4c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7b1a996db47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56b7dc5db49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3fb77849945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00a7dc79440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f67e23cc244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1c56a122f4b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FREWILLA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FREWILLA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12 968 470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15 740 875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FREDRIK 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991 818 413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