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fdf1b55e9147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5c38aa64de4ff0"/>
  </p:sldMasterIdLst>
  <p:sldIdLst>
    <p:sldId xmlns:r="http://schemas.openxmlformats.org/officeDocument/2006/relationships" id="256" r:id="R9858b850241641d7"/>
    <p:sldId xmlns:r="http://schemas.openxmlformats.org/officeDocument/2006/relationships" id="257" r:id="R4bb211db0aee47a1"/>
    <p:sldId xmlns:r="http://schemas.openxmlformats.org/officeDocument/2006/relationships" id="258" r:id="Rbfc90ef417a54b26"/>
    <p:sldId xmlns:r="http://schemas.openxmlformats.org/officeDocument/2006/relationships" id="259" r:id="Rb310e94f4847451c"/>
    <p:sldId xmlns:r="http://schemas.openxmlformats.org/officeDocument/2006/relationships" id="260" r:id="R81795e0a100c4ece"/>
    <p:sldId xmlns:r="http://schemas.openxmlformats.org/officeDocument/2006/relationships" id="261" r:id="R9b6eba4195da4ffc"/>
    <p:sldId xmlns:r="http://schemas.openxmlformats.org/officeDocument/2006/relationships" id="262" r:id="R6b0b852c11fe42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5c38aa64de4ff0" /><Relationship Type="http://schemas.openxmlformats.org/officeDocument/2006/relationships/slide" Target="/ppt/slides/slide1.xml" Id="R9858b850241641d7" /><Relationship Type="http://schemas.openxmlformats.org/officeDocument/2006/relationships/slide" Target="/ppt/slides/slide2.xml" Id="R4bb211db0aee47a1" /><Relationship Type="http://schemas.openxmlformats.org/officeDocument/2006/relationships/slide" Target="/ppt/slides/slide3.xml" Id="Rbfc90ef417a54b26" /><Relationship Type="http://schemas.openxmlformats.org/officeDocument/2006/relationships/slide" Target="/ppt/slides/slide4.xml" Id="Rb310e94f4847451c" /><Relationship Type="http://schemas.openxmlformats.org/officeDocument/2006/relationships/slide" Target="/ppt/slides/slide5.xml" Id="R81795e0a100c4ece" /><Relationship Type="http://schemas.openxmlformats.org/officeDocument/2006/relationships/slide" Target="/ppt/slides/slide6.xml" Id="R9b6eba4195da4ffc" /><Relationship Type="http://schemas.openxmlformats.org/officeDocument/2006/relationships/slide" Target="/ppt/slides/slide7.xml" Id="R6b0b852c11fe42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b1388e003f4f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521e7ac2e4981" /><Relationship Type="http://schemas.openxmlformats.org/officeDocument/2006/relationships/theme" Target="/ppt/slideMasters/theme/theme1.xml" Id="R7841eb9ac4bb49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7521e7ac2e49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8a869e80a4a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403dc5ca144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d14b8282a42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28ba9b9ea41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dbb3937ff4c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f0a8ad0794f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e0574198a4d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ICE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ICE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−1 537 161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1 973 704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2 460 921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LINDSTRØM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Furulundsveien 13B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991 786 953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ICE CAPITAL AS</a:t>
            </a:r>
          </a:p>
        </p:txBody>
      </p:sp>
    </p:spTree>
  </p:cSld>
  <p:clrMapOvr>
    <a:masterClrMapping xmlns:a="http://schemas.openxmlformats.org/drawingml/2006/main"/>
  </p:clrMapOvr>
</p:sld>
</file>