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ee6688c28b4b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0bf98e74e24847"/>
  </p:sldMasterIdLst>
  <p:sldIdLst>
    <p:sldId xmlns:r="http://schemas.openxmlformats.org/officeDocument/2006/relationships" id="256" r:id="R94539e32ff914281"/>
    <p:sldId xmlns:r="http://schemas.openxmlformats.org/officeDocument/2006/relationships" id="257" r:id="R7d51a488704e4a21"/>
    <p:sldId xmlns:r="http://schemas.openxmlformats.org/officeDocument/2006/relationships" id="258" r:id="R3192c3e184b845a3"/>
    <p:sldId xmlns:r="http://schemas.openxmlformats.org/officeDocument/2006/relationships" id="259" r:id="R24f45c5958e445bd"/>
    <p:sldId xmlns:r="http://schemas.openxmlformats.org/officeDocument/2006/relationships" id="260" r:id="R1c6870c1f05c491f"/>
    <p:sldId xmlns:r="http://schemas.openxmlformats.org/officeDocument/2006/relationships" id="261" r:id="Rf0294cc9d48a4de9"/>
    <p:sldId xmlns:r="http://schemas.openxmlformats.org/officeDocument/2006/relationships" id="262" r:id="Re6766b5988e1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bf98e74e24847" /><Relationship Type="http://schemas.openxmlformats.org/officeDocument/2006/relationships/slide" Target="/ppt/slides/slide1.xml" Id="R94539e32ff914281" /><Relationship Type="http://schemas.openxmlformats.org/officeDocument/2006/relationships/slide" Target="/ppt/slides/slide2.xml" Id="R7d51a488704e4a21" /><Relationship Type="http://schemas.openxmlformats.org/officeDocument/2006/relationships/slide" Target="/ppt/slides/slide3.xml" Id="R3192c3e184b845a3" /><Relationship Type="http://schemas.openxmlformats.org/officeDocument/2006/relationships/slide" Target="/ppt/slides/slide4.xml" Id="R24f45c5958e445bd" /><Relationship Type="http://schemas.openxmlformats.org/officeDocument/2006/relationships/slide" Target="/ppt/slides/slide5.xml" Id="R1c6870c1f05c491f" /><Relationship Type="http://schemas.openxmlformats.org/officeDocument/2006/relationships/slide" Target="/ppt/slides/slide6.xml" Id="Rf0294cc9d48a4de9" /><Relationship Type="http://schemas.openxmlformats.org/officeDocument/2006/relationships/slide" Target="/ppt/slides/slide7.xml" Id="Re6766b5988e1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72e6d5bc141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a767a26f54062" /><Relationship Type="http://schemas.openxmlformats.org/officeDocument/2006/relationships/theme" Target="/ppt/slideMasters/theme/theme1.xml" Id="R724314327c154d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da767a26f540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f9fc4d0e941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c94cd05fd4c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9d4c8b6c645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5c3ea84c740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deeb5c41848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2f32d2eb649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8294eca394e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INDUSTRI-INVEST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41 580 341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40 922 621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43 222 947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129 602 795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198 289 378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INDUSTRI-INVEST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Ljosheimvegen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