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7709bbbc8648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11665995c7469a"/>
  </p:sldMasterIdLst>
  <p:sldIdLst>
    <p:sldId xmlns:r="http://schemas.openxmlformats.org/officeDocument/2006/relationships" id="256" r:id="R423f200612de44dd"/>
    <p:sldId xmlns:r="http://schemas.openxmlformats.org/officeDocument/2006/relationships" id="257" r:id="R17b197b5a7624006"/>
    <p:sldId xmlns:r="http://schemas.openxmlformats.org/officeDocument/2006/relationships" id="258" r:id="R5ba8948c221c4c9b"/>
    <p:sldId xmlns:r="http://schemas.openxmlformats.org/officeDocument/2006/relationships" id="259" r:id="R14146e5ae3524340"/>
    <p:sldId xmlns:r="http://schemas.openxmlformats.org/officeDocument/2006/relationships" id="260" r:id="Re583dcf868574908"/>
    <p:sldId xmlns:r="http://schemas.openxmlformats.org/officeDocument/2006/relationships" id="261" r:id="Ra7e8872dc95e4ee1"/>
    <p:sldId xmlns:r="http://schemas.openxmlformats.org/officeDocument/2006/relationships" id="262" r:id="R07e85ea8a5064c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11665995c7469a" /><Relationship Type="http://schemas.openxmlformats.org/officeDocument/2006/relationships/slide" Target="/ppt/slides/slide1.xml" Id="R423f200612de44dd" /><Relationship Type="http://schemas.openxmlformats.org/officeDocument/2006/relationships/slide" Target="/ppt/slides/slide2.xml" Id="R17b197b5a7624006" /><Relationship Type="http://schemas.openxmlformats.org/officeDocument/2006/relationships/slide" Target="/ppt/slides/slide3.xml" Id="R5ba8948c221c4c9b" /><Relationship Type="http://schemas.openxmlformats.org/officeDocument/2006/relationships/slide" Target="/ppt/slides/slide4.xml" Id="R14146e5ae3524340" /><Relationship Type="http://schemas.openxmlformats.org/officeDocument/2006/relationships/slide" Target="/ppt/slides/slide5.xml" Id="Re583dcf868574908" /><Relationship Type="http://schemas.openxmlformats.org/officeDocument/2006/relationships/slide" Target="/ppt/slides/slide6.xml" Id="Ra7e8872dc95e4ee1" /><Relationship Type="http://schemas.openxmlformats.org/officeDocument/2006/relationships/slide" Target="/ppt/slides/slide7.xml" Id="R07e85ea8a5064c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4a2058af4141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2c899a2dc4bd9" /><Relationship Type="http://schemas.openxmlformats.org/officeDocument/2006/relationships/theme" Target="/ppt/slideMasters/theme/theme1.xml" Id="R8efbdb8713dc49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52c899a2dc4bd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a745c657dc41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80d8e318c84f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684717f2844f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34374149f44a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8f941d46e4fc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bada87a85d49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2e6d374f4847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INDUSTRI-INVEST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INDUSTRI-INVEST AS ble etablert [år] og holder til i Sola.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41 580 341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40 922 621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43 222 947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129 602 795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198 289 378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IKM INDUSTRI-INVEST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Ljosheimvegen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4051 Sola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991 781 862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