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0f92a398db45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f85f96f61b4991"/>
  </p:sldMasterIdLst>
  <p:sldIdLst>
    <p:sldId xmlns:r="http://schemas.openxmlformats.org/officeDocument/2006/relationships" id="256" r:id="R6ed64496d7144ccc"/>
    <p:sldId xmlns:r="http://schemas.openxmlformats.org/officeDocument/2006/relationships" id="257" r:id="Rd83c2dfd09f04c68"/>
    <p:sldId xmlns:r="http://schemas.openxmlformats.org/officeDocument/2006/relationships" id="258" r:id="R594238c3905f474b"/>
    <p:sldId xmlns:r="http://schemas.openxmlformats.org/officeDocument/2006/relationships" id="259" r:id="R2f19c7d8bacc4a26"/>
    <p:sldId xmlns:r="http://schemas.openxmlformats.org/officeDocument/2006/relationships" id="260" r:id="R623af293615b46cc"/>
    <p:sldId xmlns:r="http://schemas.openxmlformats.org/officeDocument/2006/relationships" id="261" r:id="R93ece95090304a95"/>
    <p:sldId xmlns:r="http://schemas.openxmlformats.org/officeDocument/2006/relationships" id="262" r:id="Rc2482ec5fa0740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f85f96f61b4991" /><Relationship Type="http://schemas.openxmlformats.org/officeDocument/2006/relationships/slide" Target="/ppt/slides/slide1.xml" Id="R6ed64496d7144ccc" /><Relationship Type="http://schemas.openxmlformats.org/officeDocument/2006/relationships/slide" Target="/ppt/slides/slide2.xml" Id="Rd83c2dfd09f04c68" /><Relationship Type="http://schemas.openxmlformats.org/officeDocument/2006/relationships/slide" Target="/ppt/slides/slide3.xml" Id="R594238c3905f474b" /><Relationship Type="http://schemas.openxmlformats.org/officeDocument/2006/relationships/slide" Target="/ppt/slides/slide4.xml" Id="R2f19c7d8bacc4a26" /><Relationship Type="http://schemas.openxmlformats.org/officeDocument/2006/relationships/slide" Target="/ppt/slides/slide5.xml" Id="R623af293615b46cc" /><Relationship Type="http://schemas.openxmlformats.org/officeDocument/2006/relationships/slide" Target="/ppt/slides/slide6.xml" Id="R93ece95090304a95" /><Relationship Type="http://schemas.openxmlformats.org/officeDocument/2006/relationships/slide" Target="/ppt/slides/slide7.xml" Id="Rc2482ec5fa0740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d9a86fa65c44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ade6444257405a" /><Relationship Type="http://schemas.openxmlformats.org/officeDocument/2006/relationships/theme" Target="/ppt/slideMasters/theme/theme1.xml" Id="R7f3a05f102184e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ade644425740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3e1c8db5824c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5f92734c0049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c600f9c85c48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57b7081deb49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611760c9004f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3b42bddca74a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cce891cfa544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SIMON DAHL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SIMON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SIMON DAHL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SIMON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SIMON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SIMON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6 250 795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20 714 167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23 805 894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SIMON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SIMON FREDE DAHL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TRINE EDITH HANSEN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TRULS JAKOB DAHL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SIMON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Bleikervangen 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1387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sfdahl@online.no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991 780 084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SIMON DAHL AS</a:t>
            </a:r>
          </a:p>
        </p:txBody>
      </p:sp>
    </p:spTree>
  </p:cSld>
  <p:clrMapOvr>
    <a:masterClrMapping xmlns:a="http://schemas.openxmlformats.org/drawingml/2006/main"/>
  </p:clrMapOvr>
</p:sld>
</file>