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1e7abb3db242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abc9dd6c604ff8"/>
  </p:sldMasterIdLst>
  <p:sldIdLst>
    <p:sldId xmlns:r="http://schemas.openxmlformats.org/officeDocument/2006/relationships" id="256" r:id="Rbd8073c9edfc4c50"/>
    <p:sldId xmlns:r="http://schemas.openxmlformats.org/officeDocument/2006/relationships" id="257" r:id="R923832b294414252"/>
    <p:sldId xmlns:r="http://schemas.openxmlformats.org/officeDocument/2006/relationships" id="258" r:id="R5c8434dcdc2841b0"/>
    <p:sldId xmlns:r="http://schemas.openxmlformats.org/officeDocument/2006/relationships" id="259" r:id="Rde504a5c7466426a"/>
    <p:sldId xmlns:r="http://schemas.openxmlformats.org/officeDocument/2006/relationships" id="260" r:id="R1f1f7550876f4348"/>
    <p:sldId xmlns:r="http://schemas.openxmlformats.org/officeDocument/2006/relationships" id="261" r:id="Rd08254c507ac47ab"/>
    <p:sldId xmlns:r="http://schemas.openxmlformats.org/officeDocument/2006/relationships" id="262" r:id="Ra52ed551c93743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abc9dd6c604ff8" /><Relationship Type="http://schemas.openxmlformats.org/officeDocument/2006/relationships/slide" Target="/ppt/slides/slide1.xml" Id="Rbd8073c9edfc4c50" /><Relationship Type="http://schemas.openxmlformats.org/officeDocument/2006/relationships/slide" Target="/ppt/slides/slide2.xml" Id="R923832b294414252" /><Relationship Type="http://schemas.openxmlformats.org/officeDocument/2006/relationships/slide" Target="/ppt/slides/slide3.xml" Id="R5c8434dcdc2841b0" /><Relationship Type="http://schemas.openxmlformats.org/officeDocument/2006/relationships/slide" Target="/ppt/slides/slide4.xml" Id="Rde504a5c7466426a" /><Relationship Type="http://schemas.openxmlformats.org/officeDocument/2006/relationships/slide" Target="/ppt/slides/slide5.xml" Id="R1f1f7550876f4348" /><Relationship Type="http://schemas.openxmlformats.org/officeDocument/2006/relationships/slide" Target="/ppt/slides/slide6.xml" Id="Rd08254c507ac47ab" /><Relationship Type="http://schemas.openxmlformats.org/officeDocument/2006/relationships/slide" Target="/ppt/slides/slide7.xml" Id="Ra52ed551c93743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945ab5b294d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ec84091d54468" /><Relationship Type="http://schemas.openxmlformats.org/officeDocument/2006/relationships/theme" Target="/ppt/slideMasters/theme/theme1.xml" Id="R56da1115329247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9ec84091d544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a8845d8c240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896ec93b743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919ba2a7f4a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c0675900c45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113e9c83945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0b43e57ab4f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8bc4892b14e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KNUTHOLMEN AS ble etablert [år] og holder til i Kalvåg.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28 470 002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−1 019 767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−1 011 917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1 225 692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7 106 171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6729 Kalvåg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991 776 613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