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4b9bca11f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6de5cffdb47ed"/>
  </p:sldMasterIdLst>
  <p:sldIdLst>
    <p:sldId xmlns:r="http://schemas.openxmlformats.org/officeDocument/2006/relationships" id="256" r:id="Rb9d5464575344ae6"/>
    <p:sldId xmlns:r="http://schemas.openxmlformats.org/officeDocument/2006/relationships" id="257" r:id="R7ae73df2903e43c5"/>
    <p:sldId xmlns:r="http://schemas.openxmlformats.org/officeDocument/2006/relationships" id="258" r:id="Rc367d838abab43fb"/>
    <p:sldId xmlns:r="http://schemas.openxmlformats.org/officeDocument/2006/relationships" id="259" r:id="R7fc83c211d8f4f95"/>
    <p:sldId xmlns:r="http://schemas.openxmlformats.org/officeDocument/2006/relationships" id="260" r:id="Ra840ebf6d8a74b79"/>
    <p:sldId xmlns:r="http://schemas.openxmlformats.org/officeDocument/2006/relationships" id="261" r:id="Rdf07fb40c1dd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6de5cffdb47ed" /><Relationship Type="http://schemas.openxmlformats.org/officeDocument/2006/relationships/slide" Target="/ppt/slides/slide1.xml" Id="Rb9d5464575344ae6" /><Relationship Type="http://schemas.openxmlformats.org/officeDocument/2006/relationships/slide" Target="/ppt/slides/slide2.xml" Id="R7ae73df2903e43c5" /><Relationship Type="http://schemas.openxmlformats.org/officeDocument/2006/relationships/slide" Target="/ppt/slides/slide3.xml" Id="Rc367d838abab43fb" /><Relationship Type="http://schemas.openxmlformats.org/officeDocument/2006/relationships/slide" Target="/ppt/slides/slide4.xml" Id="R7fc83c211d8f4f95" /><Relationship Type="http://schemas.openxmlformats.org/officeDocument/2006/relationships/slide" Target="/ppt/slides/slide5.xml" Id="Ra840ebf6d8a74b79" /><Relationship Type="http://schemas.openxmlformats.org/officeDocument/2006/relationships/slide" Target="/ppt/slides/slide6.xml" Id="Rdf07fb40c1dd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5ad55f469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1bfd522734924" /><Relationship Type="http://schemas.openxmlformats.org/officeDocument/2006/relationships/theme" Target="/ppt/slideMasters/theme/theme1.xml" Id="R929fe26e1454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1bfd52273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7670e9d71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e9a86f436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6bd7faa6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ebd56c44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97f409110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ad22b2d2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