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b4f7fbb57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c90ff4d8a403a"/>
  </p:sldMasterIdLst>
  <p:sldIdLst>
    <p:sldId xmlns:r="http://schemas.openxmlformats.org/officeDocument/2006/relationships" id="256" r:id="R80d74f9c0b80463a"/>
    <p:sldId xmlns:r="http://schemas.openxmlformats.org/officeDocument/2006/relationships" id="257" r:id="R10cc7144c9ff47bf"/>
    <p:sldId xmlns:r="http://schemas.openxmlformats.org/officeDocument/2006/relationships" id="258" r:id="R30649382a7fe4597"/>
    <p:sldId xmlns:r="http://schemas.openxmlformats.org/officeDocument/2006/relationships" id="259" r:id="R6b43f976abd94ecb"/>
    <p:sldId xmlns:r="http://schemas.openxmlformats.org/officeDocument/2006/relationships" id="260" r:id="Rff015df0b7c94418"/>
    <p:sldId xmlns:r="http://schemas.openxmlformats.org/officeDocument/2006/relationships" id="261" r:id="R08580a23245244a3"/>
    <p:sldId xmlns:r="http://schemas.openxmlformats.org/officeDocument/2006/relationships" id="262" r:id="Rece3f43a1b3a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c90ff4d8a403a" /><Relationship Type="http://schemas.openxmlformats.org/officeDocument/2006/relationships/slide" Target="/ppt/slides/slide1.xml" Id="R80d74f9c0b80463a" /><Relationship Type="http://schemas.openxmlformats.org/officeDocument/2006/relationships/slide" Target="/ppt/slides/slide2.xml" Id="R10cc7144c9ff47bf" /><Relationship Type="http://schemas.openxmlformats.org/officeDocument/2006/relationships/slide" Target="/ppt/slides/slide3.xml" Id="R30649382a7fe4597" /><Relationship Type="http://schemas.openxmlformats.org/officeDocument/2006/relationships/slide" Target="/ppt/slides/slide4.xml" Id="R6b43f976abd94ecb" /><Relationship Type="http://schemas.openxmlformats.org/officeDocument/2006/relationships/slide" Target="/ppt/slides/slide5.xml" Id="Rff015df0b7c94418" /><Relationship Type="http://schemas.openxmlformats.org/officeDocument/2006/relationships/slide" Target="/ppt/slides/slide6.xml" Id="R08580a23245244a3" /><Relationship Type="http://schemas.openxmlformats.org/officeDocument/2006/relationships/slide" Target="/ppt/slides/slide7.xml" Id="Rece3f43a1b3a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b2b63c16b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f0cdc96f47ec" /><Relationship Type="http://schemas.openxmlformats.org/officeDocument/2006/relationships/theme" Target="/ppt/slideMasters/theme/theme1.xml" Id="R9a36d91e792d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0f0cdc96f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a512ef2d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e2e10c6f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2d6369c2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b7e4f7ac2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998a46f4a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0621534e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fa428f51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