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408ef831d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fd4cd5fc24964"/>
  </p:sldMasterIdLst>
  <p:sldIdLst>
    <p:sldId xmlns:r="http://schemas.openxmlformats.org/officeDocument/2006/relationships" id="256" r:id="Rb66ca2ebd5914e8a"/>
    <p:sldId xmlns:r="http://schemas.openxmlformats.org/officeDocument/2006/relationships" id="257" r:id="Ra80b7d554eb94560"/>
    <p:sldId xmlns:r="http://schemas.openxmlformats.org/officeDocument/2006/relationships" id="258" r:id="R348d7d7a8a1f45b3"/>
    <p:sldId xmlns:r="http://schemas.openxmlformats.org/officeDocument/2006/relationships" id="259" r:id="R249027f1c4384939"/>
    <p:sldId xmlns:r="http://schemas.openxmlformats.org/officeDocument/2006/relationships" id="260" r:id="Rc70b9f0d08ad4f9c"/>
    <p:sldId xmlns:r="http://schemas.openxmlformats.org/officeDocument/2006/relationships" id="261" r:id="R3697bafb74104c94"/>
    <p:sldId xmlns:r="http://schemas.openxmlformats.org/officeDocument/2006/relationships" id="262" r:id="Rd08d82bef077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fd4cd5fc24964" /><Relationship Type="http://schemas.openxmlformats.org/officeDocument/2006/relationships/slide" Target="/ppt/slides/slide1.xml" Id="Rb66ca2ebd5914e8a" /><Relationship Type="http://schemas.openxmlformats.org/officeDocument/2006/relationships/slide" Target="/ppt/slides/slide2.xml" Id="Ra80b7d554eb94560" /><Relationship Type="http://schemas.openxmlformats.org/officeDocument/2006/relationships/slide" Target="/ppt/slides/slide3.xml" Id="R348d7d7a8a1f45b3" /><Relationship Type="http://schemas.openxmlformats.org/officeDocument/2006/relationships/slide" Target="/ppt/slides/slide4.xml" Id="R249027f1c4384939" /><Relationship Type="http://schemas.openxmlformats.org/officeDocument/2006/relationships/slide" Target="/ppt/slides/slide5.xml" Id="Rc70b9f0d08ad4f9c" /><Relationship Type="http://schemas.openxmlformats.org/officeDocument/2006/relationships/slide" Target="/ppt/slides/slide6.xml" Id="R3697bafb74104c94" /><Relationship Type="http://schemas.openxmlformats.org/officeDocument/2006/relationships/slide" Target="/ppt/slides/slide7.xml" Id="Rd08d82bef077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3cbd549b1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847f27124b0b" /><Relationship Type="http://schemas.openxmlformats.org/officeDocument/2006/relationships/theme" Target="/ppt/slideMasters/theme/theme1.xml" Id="Rae304c805f13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9847f2712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530ed7d7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49629639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40a640beb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8148d771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d6b98eaf0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81df6c36b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71df21403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