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829265675747f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878da7e2b64289"/>
  </p:sldMasterIdLst>
  <p:sldIdLst>
    <p:sldId xmlns:r="http://schemas.openxmlformats.org/officeDocument/2006/relationships" id="256" r:id="R35dae551bf174370"/>
    <p:sldId xmlns:r="http://schemas.openxmlformats.org/officeDocument/2006/relationships" id="257" r:id="Rd01ceacf5dd34bc8"/>
    <p:sldId xmlns:r="http://schemas.openxmlformats.org/officeDocument/2006/relationships" id="258" r:id="Rbecb075d2f8c4c54"/>
    <p:sldId xmlns:r="http://schemas.openxmlformats.org/officeDocument/2006/relationships" id="259" r:id="Ra2579af5187d4f5c"/>
    <p:sldId xmlns:r="http://schemas.openxmlformats.org/officeDocument/2006/relationships" id="260" r:id="Rd9c99b3ba4ec414a"/>
    <p:sldId xmlns:r="http://schemas.openxmlformats.org/officeDocument/2006/relationships" id="261" r:id="R1accfc94ca3f43d8"/>
    <p:sldId xmlns:r="http://schemas.openxmlformats.org/officeDocument/2006/relationships" id="262" r:id="R7cdc4859f6fe46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878da7e2b64289" /><Relationship Type="http://schemas.openxmlformats.org/officeDocument/2006/relationships/slide" Target="/ppt/slides/slide1.xml" Id="R35dae551bf174370" /><Relationship Type="http://schemas.openxmlformats.org/officeDocument/2006/relationships/slide" Target="/ppt/slides/slide2.xml" Id="Rd01ceacf5dd34bc8" /><Relationship Type="http://schemas.openxmlformats.org/officeDocument/2006/relationships/slide" Target="/ppt/slides/slide3.xml" Id="Rbecb075d2f8c4c54" /><Relationship Type="http://schemas.openxmlformats.org/officeDocument/2006/relationships/slide" Target="/ppt/slides/slide4.xml" Id="Ra2579af5187d4f5c" /><Relationship Type="http://schemas.openxmlformats.org/officeDocument/2006/relationships/slide" Target="/ppt/slides/slide5.xml" Id="Rd9c99b3ba4ec414a" /><Relationship Type="http://schemas.openxmlformats.org/officeDocument/2006/relationships/slide" Target="/ppt/slides/slide6.xml" Id="R1accfc94ca3f43d8" /><Relationship Type="http://schemas.openxmlformats.org/officeDocument/2006/relationships/slide" Target="/ppt/slides/slide7.xml" Id="R7cdc4859f6fe46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fa35fa7bd843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a7f0b54af4f26" /><Relationship Type="http://schemas.openxmlformats.org/officeDocument/2006/relationships/theme" Target="/ppt/slideMasters/theme/theme1.xml" Id="R649c89930ba841d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7a7f0b54af4f2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3551694c941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424bd1a614cd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af07d3dfe48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5612ba1cd648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4aea9d79c049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1ebb7353c140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e95040478c47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HERKUS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HERKUS ble etablert [år] og holder til i Kolsås.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1 442 098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1 662 189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7 444 766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PETTER BRYNILDSRUD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Brynildsrud, Løkenlia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1352 Kolsås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18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991 730 400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