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bc0660fb9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cfdb043d340b7"/>
  </p:sldMasterIdLst>
  <p:sldIdLst>
    <p:sldId xmlns:r="http://schemas.openxmlformats.org/officeDocument/2006/relationships" id="256" r:id="R74483a10740446ab"/>
    <p:sldId xmlns:r="http://schemas.openxmlformats.org/officeDocument/2006/relationships" id="257" r:id="Rcb7ac45abb774166"/>
    <p:sldId xmlns:r="http://schemas.openxmlformats.org/officeDocument/2006/relationships" id="258" r:id="Rda9414bb6e8d45ed"/>
    <p:sldId xmlns:r="http://schemas.openxmlformats.org/officeDocument/2006/relationships" id="259" r:id="R325fe39a41864b0f"/>
    <p:sldId xmlns:r="http://schemas.openxmlformats.org/officeDocument/2006/relationships" id="260" r:id="R26647225028a4206"/>
    <p:sldId xmlns:r="http://schemas.openxmlformats.org/officeDocument/2006/relationships" id="261" r:id="R29f5f0274f97430e"/>
    <p:sldId xmlns:r="http://schemas.openxmlformats.org/officeDocument/2006/relationships" id="262" r:id="Rb10d4426d036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cfdb043d340b7" /><Relationship Type="http://schemas.openxmlformats.org/officeDocument/2006/relationships/slide" Target="/ppt/slides/slide1.xml" Id="R74483a10740446ab" /><Relationship Type="http://schemas.openxmlformats.org/officeDocument/2006/relationships/slide" Target="/ppt/slides/slide2.xml" Id="Rcb7ac45abb774166" /><Relationship Type="http://schemas.openxmlformats.org/officeDocument/2006/relationships/slide" Target="/ppt/slides/slide3.xml" Id="Rda9414bb6e8d45ed" /><Relationship Type="http://schemas.openxmlformats.org/officeDocument/2006/relationships/slide" Target="/ppt/slides/slide4.xml" Id="R325fe39a41864b0f" /><Relationship Type="http://schemas.openxmlformats.org/officeDocument/2006/relationships/slide" Target="/ppt/slides/slide5.xml" Id="R26647225028a4206" /><Relationship Type="http://schemas.openxmlformats.org/officeDocument/2006/relationships/slide" Target="/ppt/slides/slide6.xml" Id="R29f5f0274f97430e" /><Relationship Type="http://schemas.openxmlformats.org/officeDocument/2006/relationships/slide" Target="/ppt/slides/slide7.xml" Id="Rb10d4426d036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77f9ed821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9823c6f84678" /><Relationship Type="http://schemas.openxmlformats.org/officeDocument/2006/relationships/theme" Target="/ppt/slideMasters/theme/theme1.xml" Id="Rb39fb2f2a68d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d9823c6f8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35e32fb1e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9ed74a92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1348d779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16131c0f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526492c6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07e0cf00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5d83e0c5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