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29056b6b954f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d779232cde46cf"/>
  </p:sldMasterIdLst>
  <p:sldIdLst>
    <p:sldId xmlns:r="http://schemas.openxmlformats.org/officeDocument/2006/relationships" id="256" r:id="Rd12c57a2598b4d60"/>
    <p:sldId xmlns:r="http://schemas.openxmlformats.org/officeDocument/2006/relationships" id="257" r:id="Rbe849f7244fe4466"/>
    <p:sldId xmlns:r="http://schemas.openxmlformats.org/officeDocument/2006/relationships" id="258" r:id="Rc6810bfd09e44597"/>
    <p:sldId xmlns:r="http://schemas.openxmlformats.org/officeDocument/2006/relationships" id="259" r:id="R83f9e89071964d2b"/>
    <p:sldId xmlns:r="http://schemas.openxmlformats.org/officeDocument/2006/relationships" id="260" r:id="Reafb63280fa64ff3"/>
    <p:sldId xmlns:r="http://schemas.openxmlformats.org/officeDocument/2006/relationships" id="261" r:id="Rcc502ad455f8409f"/>
    <p:sldId xmlns:r="http://schemas.openxmlformats.org/officeDocument/2006/relationships" id="262" r:id="R408a0e8ecc8342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d779232cde46cf" /><Relationship Type="http://schemas.openxmlformats.org/officeDocument/2006/relationships/slide" Target="/ppt/slides/slide1.xml" Id="Rd12c57a2598b4d60" /><Relationship Type="http://schemas.openxmlformats.org/officeDocument/2006/relationships/slide" Target="/ppt/slides/slide2.xml" Id="Rbe849f7244fe4466" /><Relationship Type="http://schemas.openxmlformats.org/officeDocument/2006/relationships/slide" Target="/ppt/slides/slide3.xml" Id="Rc6810bfd09e44597" /><Relationship Type="http://schemas.openxmlformats.org/officeDocument/2006/relationships/slide" Target="/ppt/slides/slide4.xml" Id="R83f9e89071964d2b" /><Relationship Type="http://schemas.openxmlformats.org/officeDocument/2006/relationships/slide" Target="/ppt/slides/slide5.xml" Id="Reafb63280fa64ff3" /><Relationship Type="http://schemas.openxmlformats.org/officeDocument/2006/relationships/slide" Target="/ppt/slides/slide6.xml" Id="Rcc502ad455f8409f" /><Relationship Type="http://schemas.openxmlformats.org/officeDocument/2006/relationships/slide" Target="/ppt/slides/slide7.xml" Id="R408a0e8ecc8342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5722e5fe4245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f9f3bfc994bb5" /><Relationship Type="http://schemas.openxmlformats.org/officeDocument/2006/relationships/theme" Target="/ppt/slideMasters/theme/theme1.xml" Id="R1109b923ea8845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5f9f3bfc994b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7a0b1f19d4d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1b9f34e2948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0101336e54d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f99f2441c4e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36668547f41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c6c607e2149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78e7b6f1849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B-S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B-S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B-S REGNSKAP AS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B-S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B-S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B-S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16 265 870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777 998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551 982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275 749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5 963 124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B-S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EIRIN HELGA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SILJE ELISABETH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BORGEN SIW HOLTH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DALTORP-LUNDBERG JANNE 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GLØTTA ANETTE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EIRIN HELGA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B-S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Bjørkeveien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eirin@b-s-regnskap.no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991 608 923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B-S REGNSKAP AS</a:t>
            </a:r>
          </a:p>
        </p:txBody>
      </p:sp>
    </p:spTree>
  </p:cSld>
  <p:clrMapOvr>
    <a:masterClrMapping xmlns:a="http://schemas.openxmlformats.org/drawingml/2006/main"/>
  </p:clrMapOvr>
</p:sld>
</file>