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02a3faa23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30b79fe2746de"/>
  </p:sldMasterIdLst>
  <p:sldIdLst>
    <p:sldId xmlns:r="http://schemas.openxmlformats.org/officeDocument/2006/relationships" id="256" r:id="R3b0ee9780f4842e1"/>
    <p:sldId xmlns:r="http://schemas.openxmlformats.org/officeDocument/2006/relationships" id="257" r:id="R268f86efa6594cdc"/>
    <p:sldId xmlns:r="http://schemas.openxmlformats.org/officeDocument/2006/relationships" id="258" r:id="Rd161882b019e436e"/>
    <p:sldId xmlns:r="http://schemas.openxmlformats.org/officeDocument/2006/relationships" id="259" r:id="Ra539cd33cec1458b"/>
    <p:sldId xmlns:r="http://schemas.openxmlformats.org/officeDocument/2006/relationships" id="260" r:id="R08babc3981914720"/>
    <p:sldId xmlns:r="http://schemas.openxmlformats.org/officeDocument/2006/relationships" id="261" r:id="R8613f763d05f45b0"/>
    <p:sldId xmlns:r="http://schemas.openxmlformats.org/officeDocument/2006/relationships" id="262" r:id="Rd57d91c772644b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30b79fe2746de" /><Relationship Type="http://schemas.openxmlformats.org/officeDocument/2006/relationships/slide" Target="/ppt/slides/slide1.xml" Id="R3b0ee9780f4842e1" /><Relationship Type="http://schemas.openxmlformats.org/officeDocument/2006/relationships/slide" Target="/ppt/slides/slide2.xml" Id="R268f86efa6594cdc" /><Relationship Type="http://schemas.openxmlformats.org/officeDocument/2006/relationships/slide" Target="/ppt/slides/slide3.xml" Id="Rd161882b019e436e" /><Relationship Type="http://schemas.openxmlformats.org/officeDocument/2006/relationships/slide" Target="/ppt/slides/slide4.xml" Id="Ra539cd33cec1458b" /><Relationship Type="http://schemas.openxmlformats.org/officeDocument/2006/relationships/slide" Target="/ppt/slides/slide5.xml" Id="R08babc3981914720" /><Relationship Type="http://schemas.openxmlformats.org/officeDocument/2006/relationships/slide" Target="/ppt/slides/slide6.xml" Id="R8613f763d05f45b0" /><Relationship Type="http://schemas.openxmlformats.org/officeDocument/2006/relationships/slide" Target="/ppt/slides/slide7.xml" Id="Rd57d91c772644b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702d987e44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d8d7eb1eb4052" /><Relationship Type="http://schemas.openxmlformats.org/officeDocument/2006/relationships/theme" Target="/ppt/slideMasters/theme/theme1.xml" Id="Rea65f2c7455546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d8d7eb1eb40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f01dc47014d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3299d47b2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1ebbc1d6c43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2a1ad4ca8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7a917b03d4f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6e85e387b49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c4ea221124a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