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3a82879fb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083c7c7e64417"/>
  </p:sldMasterIdLst>
  <p:sldIdLst>
    <p:sldId xmlns:r="http://schemas.openxmlformats.org/officeDocument/2006/relationships" id="256" r:id="Rc27298f03e7045f3"/>
    <p:sldId xmlns:r="http://schemas.openxmlformats.org/officeDocument/2006/relationships" id="257" r:id="Re87a0eb899624dec"/>
    <p:sldId xmlns:r="http://schemas.openxmlformats.org/officeDocument/2006/relationships" id="258" r:id="Rf47a4d5d9e334f05"/>
    <p:sldId xmlns:r="http://schemas.openxmlformats.org/officeDocument/2006/relationships" id="259" r:id="R5e47730f46534e5b"/>
    <p:sldId xmlns:r="http://schemas.openxmlformats.org/officeDocument/2006/relationships" id="260" r:id="R7127326f0a404ac9"/>
    <p:sldId xmlns:r="http://schemas.openxmlformats.org/officeDocument/2006/relationships" id="261" r:id="R82af973f489c4baf"/>
    <p:sldId xmlns:r="http://schemas.openxmlformats.org/officeDocument/2006/relationships" id="262" r:id="Red3c0e25f84b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083c7c7e64417" /><Relationship Type="http://schemas.openxmlformats.org/officeDocument/2006/relationships/slide" Target="/ppt/slides/slide1.xml" Id="Rc27298f03e7045f3" /><Relationship Type="http://schemas.openxmlformats.org/officeDocument/2006/relationships/slide" Target="/ppt/slides/slide2.xml" Id="Re87a0eb899624dec" /><Relationship Type="http://schemas.openxmlformats.org/officeDocument/2006/relationships/slide" Target="/ppt/slides/slide3.xml" Id="Rf47a4d5d9e334f05" /><Relationship Type="http://schemas.openxmlformats.org/officeDocument/2006/relationships/slide" Target="/ppt/slides/slide4.xml" Id="R5e47730f46534e5b" /><Relationship Type="http://schemas.openxmlformats.org/officeDocument/2006/relationships/slide" Target="/ppt/slides/slide5.xml" Id="R7127326f0a404ac9" /><Relationship Type="http://schemas.openxmlformats.org/officeDocument/2006/relationships/slide" Target="/ppt/slides/slide6.xml" Id="R82af973f489c4baf" /><Relationship Type="http://schemas.openxmlformats.org/officeDocument/2006/relationships/slide" Target="/ppt/slides/slide7.xml" Id="Red3c0e25f84b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6f01d85d0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135a1a8c490f" /><Relationship Type="http://schemas.openxmlformats.org/officeDocument/2006/relationships/theme" Target="/ppt/slideMasters/theme/theme1.xml" Id="R549d4e4f4249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6135a1a8c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4b44d0e4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66298d78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d02e05965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66ff3c11d43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51cb2ee2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ae32387f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ccd20b49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